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436" r:id="rId2"/>
    <p:sldId id="11586" r:id="rId3"/>
    <p:sldId id="461" r:id="rId4"/>
    <p:sldId id="11588" r:id="rId5"/>
    <p:sldId id="11587" r:id="rId6"/>
    <p:sldId id="11589" r:id="rId7"/>
    <p:sldId id="536" r:id="rId8"/>
    <p:sldId id="344" r:id="rId9"/>
    <p:sldId id="464" r:id="rId10"/>
    <p:sldId id="261" r:id="rId11"/>
    <p:sldId id="463" r:id="rId12"/>
    <p:sldId id="11612" r:id="rId13"/>
    <p:sldId id="11613" r:id="rId14"/>
    <p:sldId id="11614" r:id="rId15"/>
    <p:sldId id="11616" r:id="rId16"/>
    <p:sldId id="11617" r:id="rId17"/>
    <p:sldId id="11618" r:id="rId18"/>
    <p:sldId id="11619" r:id="rId19"/>
    <p:sldId id="11620" r:id="rId20"/>
    <p:sldId id="11598" r:id="rId21"/>
    <p:sldId id="11607" r:id="rId22"/>
    <p:sldId id="11608" r:id="rId23"/>
    <p:sldId id="11609" r:id="rId24"/>
    <p:sldId id="11610" r:id="rId25"/>
    <p:sldId id="11611" r:id="rId26"/>
    <p:sldId id="459"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25D"/>
    <a:srgbClr val="E49140"/>
    <a:srgbClr val="34A9B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59" autoAdjust="0"/>
    <p:restoredTop sz="94660"/>
  </p:normalViewPr>
  <p:slideViewPr>
    <p:cSldViewPr snapToGrid="0" showGuides="1">
      <p:cViewPr varScale="1">
        <p:scale>
          <a:sx n="74" d="100"/>
          <a:sy n="74" d="100"/>
        </p:scale>
        <p:origin x="111" y="69"/>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1A4907-21F7-4164-AA47-1A5D97FB52BB}"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zh-CN" altLang="en-US"/>
        </a:p>
      </dgm:t>
    </dgm:pt>
    <dgm:pt modelId="{71A9DD48-0928-4FA4-8EB8-CA100BCA9154}">
      <dgm:prSet phldrT="[文本]" custT="1"/>
      <dgm:spPr/>
      <dgm:t>
        <a:bodyPr/>
        <a:lstStyle/>
        <a:p>
          <a:r>
            <a:rPr lang="en-US" altLang="zh-CN" sz="3600" dirty="0"/>
            <a:t>User-friendly</a:t>
          </a:r>
          <a:endParaRPr lang="zh-CN" altLang="en-US" sz="3600" dirty="0"/>
        </a:p>
      </dgm:t>
    </dgm:pt>
    <dgm:pt modelId="{00CA8F3C-0B4F-455C-AAD6-97BC43AF3D99}" type="parTrans" cxnId="{5836580B-8831-402A-A60F-2AC17B184D9A}">
      <dgm:prSet/>
      <dgm:spPr/>
      <dgm:t>
        <a:bodyPr/>
        <a:lstStyle/>
        <a:p>
          <a:endParaRPr lang="zh-CN" altLang="en-US"/>
        </a:p>
      </dgm:t>
    </dgm:pt>
    <dgm:pt modelId="{D65A4797-6969-4907-A008-0DC1E413FB42}" type="sibTrans" cxnId="{5836580B-8831-402A-A60F-2AC17B184D9A}">
      <dgm:prSet/>
      <dgm:spPr/>
      <dgm:t>
        <a:bodyPr/>
        <a:lstStyle/>
        <a:p>
          <a:endParaRPr lang="zh-CN" altLang="en-US"/>
        </a:p>
      </dgm:t>
    </dgm:pt>
    <dgm:pt modelId="{C62ECFF2-5BD2-402D-AE51-152EC44D2E62}">
      <dgm:prSet phldrT="[文本]" custT="1"/>
      <dgm:spPr/>
      <dgm:t>
        <a:bodyPr/>
        <a:lstStyle/>
        <a:p>
          <a:r>
            <a:rPr lang="en-US" sz="3600" b="0" i="0" dirty="0"/>
            <a:t>Comprehensive</a:t>
          </a:r>
          <a:endParaRPr lang="zh-CN" altLang="en-US" sz="3600" dirty="0"/>
        </a:p>
      </dgm:t>
    </dgm:pt>
    <dgm:pt modelId="{13054D61-2BEC-4273-89C3-F77D611581B4}" type="parTrans" cxnId="{092288BE-E307-45FD-8017-0537EC2048D6}">
      <dgm:prSet/>
      <dgm:spPr/>
      <dgm:t>
        <a:bodyPr/>
        <a:lstStyle/>
        <a:p>
          <a:endParaRPr lang="zh-CN" altLang="en-US"/>
        </a:p>
      </dgm:t>
    </dgm:pt>
    <dgm:pt modelId="{06CFD5B9-363A-45C2-994E-917C5D408AFB}" type="sibTrans" cxnId="{092288BE-E307-45FD-8017-0537EC2048D6}">
      <dgm:prSet/>
      <dgm:spPr/>
      <dgm:t>
        <a:bodyPr/>
        <a:lstStyle/>
        <a:p>
          <a:endParaRPr lang="zh-CN" altLang="en-US"/>
        </a:p>
      </dgm:t>
    </dgm:pt>
    <dgm:pt modelId="{B7176E23-E67C-41EB-9ED0-CCA99940CB06}">
      <dgm:prSet phldrT="[文本]" custT="1"/>
      <dgm:spPr/>
      <dgm:t>
        <a:bodyPr/>
        <a:lstStyle/>
        <a:p>
          <a:r>
            <a:rPr lang="en-US" altLang="zh-CN" sz="3600" dirty="0"/>
            <a:t>Concise</a:t>
          </a:r>
          <a:endParaRPr lang="zh-CN" altLang="en-US" sz="3600" dirty="0"/>
        </a:p>
      </dgm:t>
    </dgm:pt>
    <dgm:pt modelId="{6EA9C319-AD5D-47AE-B382-2DED59F10391}" type="parTrans" cxnId="{614E8C62-03F2-4D69-856A-3FCAFC955978}">
      <dgm:prSet/>
      <dgm:spPr/>
      <dgm:t>
        <a:bodyPr/>
        <a:lstStyle/>
        <a:p>
          <a:endParaRPr lang="zh-CN" altLang="en-US"/>
        </a:p>
      </dgm:t>
    </dgm:pt>
    <dgm:pt modelId="{B58BC3EC-B8F1-44DC-A010-0222B2951B79}" type="sibTrans" cxnId="{614E8C62-03F2-4D69-856A-3FCAFC955978}">
      <dgm:prSet/>
      <dgm:spPr/>
      <dgm:t>
        <a:bodyPr/>
        <a:lstStyle/>
        <a:p>
          <a:endParaRPr lang="zh-CN" altLang="en-US"/>
        </a:p>
      </dgm:t>
    </dgm:pt>
    <dgm:pt modelId="{851449D1-3A37-44C6-BB97-D4B29FD81F8E}" type="pres">
      <dgm:prSet presAssocID="{351A4907-21F7-4164-AA47-1A5D97FB52BB}" presName="Name0" presStyleCnt="0">
        <dgm:presLayoutVars>
          <dgm:dir/>
          <dgm:resizeHandles val="exact"/>
        </dgm:presLayoutVars>
      </dgm:prSet>
      <dgm:spPr/>
    </dgm:pt>
    <dgm:pt modelId="{B23D10D5-0266-41A0-A12E-A4C0ED19E934}" type="pres">
      <dgm:prSet presAssocID="{71A9DD48-0928-4FA4-8EB8-CA100BCA9154}" presName="composite" presStyleCnt="0"/>
      <dgm:spPr/>
    </dgm:pt>
    <dgm:pt modelId="{694EB656-1E92-412F-A33D-FF0ECEA9F4C9}" type="pres">
      <dgm:prSet presAssocID="{71A9DD48-0928-4FA4-8EB8-CA100BCA9154}" presName="rect1" presStyleLbl="trAlignAcc1" presStyleIdx="0" presStyleCnt="3" custScaleX="101835">
        <dgm:presLayoutVars>
          <dgm:bulletEnabled val="1"/>
        </dgm:presLayoutVars>
      </dgm:prSet>
      <dgm:spPr/>
    </dgm:pt>
    <dgm:pt modelId="{BBFE3C85-E43B-42F6-AB54-451F81C53095}" type="pres">
      <dgm:prSet presAssocID="{71A9DD48-0928-4FA4-8EB8-CA100BCA915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搞笑的脸轮廓 纯色填充"/>
        </a:ext>
      </dgm:extLst>
    </dgm:pt>
    <dgm:pt modelId="{56F791D7-C584-4E8A-9B2C-55B2EFCBFE5C}" type="pres">
      <dgm:prSet presAssocID="{D65A4797-6969-4907-A008-0DC1E413FB42}" presName="sibTrans" presStyleCnt="0"/>
      <dgm:spPr/>
    </dgm:pt>
    <dgm:pt modelId="{45EBCBBD-3215-486D-9399-AC0F4A865871}" type="pres">
      <dgm:prSet presAssocID="{C62ECFF2-5BD2-402D-AE51-152EC44D2E62}" presName="composite" presStyleCnt="0"/>
      <dgm:spPr/>
    </dgm:pt>
    <dgm:pt modelId="{7337DF7D-DCC6-4E50-A9DF-47E2D9778B2D}" type="pres">
      <dgm:prSet presAssocID="{C62ECFF2-5BD2-402D-AE51-152EC44D2E62}" presName="rect1" presStyleLbl="trAlignAcc1" presStyleIdx="1" presStyleCnt="3" custScaleX="101835">
        <dgm:presLayoutVars>
          <dgm:bulletEnabled val="1"/>
        </dgm:presLayoutVars>
      </dgm:prSet>
      <dgm:spPr/>
    </dgm:pt>
    <dgm:pt modelId="{D4299569-45F8-4D90-91CD-15D976B6E496}" type="pres">
      <dgm:prSet presAssocID="{C62ECFF2-5BD2-402D-AE51-152EC44D2E62}"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灯泡和齿轮 纯色填充"/>
        </a:ext>
      </dgm:extLst>
    </dgm:pt>
    <dgm:pt modelId="{40A8BCF7-8527-4C54-AEBB-FA652E4ABE10}" type="pres">
      <dgm:prSet presAssocID="{06CFD5B9-363A-45C2-994E-917C5D408AFB}" presName="sibTrans" presStyleCnt="0"/>
      <dgm:spPr/>
    </dgm:pt>
    <dgm:pt modelId="{D78E9FAA-5AD0-4146-B873-8ED2CF26C33C}" type="pres">
      <dgm:prSet presAssocID="{B7176E23-E67C-41EB-9ED0-CCA99940CB06}" presName="composite" presStyleCnt="0"/>
      <dgm:spPr/>
    </dgm:pt>
    <dgm:pt modelId="{098A6AA0-722B-433F-BE99-E62F4878A0EA}" type="pres">
      <dgm:prSet presAssocID="{B7176E23-E67C-41EB-9ED0-CCA99940CB06}" presName="rect1" presStyleLbl="trAlignAcc1" presStyleIdx="2" presStyleCnt="3" custScaleX="101835">
        <dgm:presLayoutVars>
          <dgm:bulletEnabled val="1"/>
        </dgm:presLayoutVars>
      </dgm:prSet>
      <dgm:spPr/>
    </dgm:pt>
    <dgm:pt modelId="{F9AB2C76-2E42-4965-B703-B9702216D89F}" type="pres">
      <dgm:prSet presAssocID="{B7176E23-E67C-41EB-9ED0-CCA99940CB06}"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合上的书 纯色填充"/>
        </a:ext>
      </dgm:extLst>
    </dgm:pt>
  </dgm:ptLst>
  <dgm:cxnLst>
    <dgm:cxn modelId="{5836580B-8831-402A-A60F-2AC17B184D9A}" srcId="{351A4907-21F7-4164-AA47-1A5D97FB52BB}" destId="{71A9DD48-0928-4FA4-8EB8-CA100BCA9154}" srcOrd="0" destOrd="0" parTransId="{00CA8F3C-0B4F-455C-AAD6-97BC43AF3D99}" sibTransId="{D65A4797-6969-4907-A008-0DC1E413FB42}"/>
    <dgm:cxn modelId="{0692720F-5B76-44AC-801B-834CB25B6698}" type="presOf" srcId="{71A9DD48-0928-4FA4-8EB8-CA100BCA9154}" destId="{694EB656-1E92-412F-A33D-FF0ECEA9F4C9}" srcOrd="0" destOrd="0" presId="urn:microsoft.com/office/officeart/2008/layout/PictureStrips"/>
    <dgm:cxn modelId="{614E8C62-03F2-4D69-856A-3FCAFC955978}" srcId="{351A4907-21F7-4164-AA47-1A5D97FB52BB}" destId="{B7176E23-E67C-41EB-9ED0-CCA99940CB06}" srcOrd="2" destOrd="0" parTransId="{6EA9C319-AD5D-47AE-B382-2DED59F10391}" sibTransId="{B58BC3EC-B8F1-44DC-A010-0222B2951B79}"/>
    <dgm:cxn modelId="{AAB167A2-299C-4D1E-840B-FDFD59975BEC}" type="presOf" srcId="{351A4907-21F7-4164-AA47-1A5D97FB52BB}" destId="{851449D1-3A37-44C6-BB97-D4B29FD81F8E}" srcOrd="0" destOrd="0" presId="urn:microsoft.com/office/officeart/2008/layout/PictureStrips"/>
    <dgm:cxn modelId="{87B992B2-DB52-4380-97C1-258095F95006}" type="presOf" srcId="{B7176E23-E67C-41EB-9ED0-CCA99940CB06}" destId="{098A6AA0-722B-433F-BE99-E62F4878A0EA}" srcOrd="0" destOrd="0" presId="urn:microsoft.com/office/officeart/2008/layout/PictureStrips"/>
    <dgm:cxn modelId="{092288BE-E307-45FD-8017-0537EC2048D6}" srcId="{351A4907-21F7-4164-AA47-1A5D97FB52BB}" destId="{C62ECFF2-5BD2-402D-AE51-152EC44D2E62}" srcOrd="1" destOrd="0" parTransId="{13054D61-2BEC-4273-89C3-F77D611581B4}" sibTransId="{06CFD5B9-363A-45C2-994E-917C5D408AFB}"/>
    <dgm:cxn modelId="{455994D9-50A2-4FBC-840F-168D21A16E5F}" type="presOf" srcId="{C62ECFF2-5BD2-402D-AE51-152EC44D2E62}" destId="{7337DF7D-DCC6-4E50-A9DF-47E2D9778B2D}" srcOrd="0" destOrd="0" presId="urn:microsoft.com/office/officeart/2008/layout/PictureStrips"/>
    <dgm:cxn modelId="{6886A995-EFA1-4366-9819-265C2BFC1495}" type="presParOf" srcId="{851449D1-3A37-44C6-BB97-D4B29FD81F8E}" destId="{B23D10D5-0266-41A0-A12E-A4C0ED19E934}" srcOrd="0" destOrd="0" presId="urn:microsoft.com/office/officeart/2008/layout/PictureStrips"/>
    <dgm:cxn modelId="{02C33A71-6CB3-4D21-8B27-489A8A7B5385}" type="presParOf" srcId="{B23D10D5-0266-41A0-A12E-A4C0ED19E934}" destId="{694EB656-1E92-412F-A33D-FF0ECEA9F4C9}" srcOrd="0" destOrd="0" presId="urn:microsoft.com/office/officeart/2008/layout/PictureStrips"/>
    <dgm:cxn modelId="{48D1A4AB-E803-4CCC-BF2A-E8C0427BE36D}" type="presParOf" srcId="{B23D10D5-0266-41A0-A12E-A4C0ED19E934}" destId="{BBFE3C85-E43B-42F6-AB54-451F81C53095}" srcOrd="1" destOrd="0" presId="urn:microsoft.com/office/officeart/2008/layout/PictureStrips"/>
    <dgm:cxn modelId="{1868BFD1-5138-49F3-A8E2-0B8ED4CC3F41}" type="presParOf" srcId="{851449D1-3A37-44C6-BB97-D4B29FD81F8E}" destId="{56F791D7-C584-4E8A-9B2C-55B2EFCBFE5C}" srcOrd="1" destOrd="0" presId="urn:microsoft.com/office/officeart/2008/layout/PictureStrips"/>
    <dgm:cxn modelId="{BCF3D06E-0CD8-4CEB-BCBD-C4025C68FB6F}" type="presParOf" srcId="{851449D1-3A37-44C6-BB97-D4B29FD81F8E}" destId="{45EBCBBD-3215-486D-9399-AC0F4A865871}" srcOrd="2" destOrd="0" presId="urn:microsoft.com/office/officeart/2008/layout/PictureStrips"/>
    <dgm:cxn modelId="{033CD47F-8A3F-48B9-A5A1-B7C0B1D773A4}" type="presParOf" srcId="{45EBCBBD-3215-486D-9399-AC0F4A865871}" destId="{7337DF7D-DCC6-4E50-A9DF-47E2D9778B2D}" srcOrd="0" destOrd="0" presId="urn:microsoft.com/office/officeart/2008/layout/PictureStrips"/>
    <dgm:cxn modelId="{C2EC1780-87B9-4A38-A607-FCED1D13AD0C}" type="presParOf" srcId="{45EBCBBD-3215-486D-9399-AC0F4A865871}" destId="{D4299569-45F8-4D90-91CD-15D976B6E496}" srcOrd="1" destOrd="0" presId="urn:microsoft.com/office/officeart/2008/layout/PictureStrips"/>
    <dgm:cxn modelId="{6F284AE8-D04E-4D41-B842-200793AEFA57}" type="presParOf" srcId="{851449D1-3A37-44C6-BB97-D4B29FD81F8E}" destId="{40A8BCF7-8527-4C54-AEBB-FA652E4ABE10}" srcOrd="3" destOrd="0" presId="urn:microsoft.com/office/officeart/2008/layout/PictureStrips"/>
    <dgm:cxn modelId="{634E1110-B322-4117-BBC7-57F02E8C8156}" type="presParOf" srcId="{851449D1-3A37-44C6-BB97-D4B29FD81F8E}" destId="{D78E9FAA-5AD0-4146-B873-8ED2CF26C33C}" srcOrd="4" destOrd="0" presId="urn:microsoft.com/office/officeart/2008/layout/PictureStrips"/>
    <dgm:cxn modelId="{2EF6349B-E6AC-4CFD-B250-15C978CFE5DA}" type="presParOf" srcId="{D78E9FAA-5AD0-4146-B873-8ED2CF26C33C}" destId="{098A6AA0-722B-433F-BE99-E62F4878A0EA}" srcOrd="0" destOrd="0" presId="urn:microsoft.com/office/officeart/2008/layout/PictureStrips"/>
    <dgm:cxn modelId="{54792ABF-B612-496A-A051-9DEA65AC07A6}" type="presParOf" srcId="{D78E9FAA-5AD0-4146-B873-8ED2CF26C33C}" destId="{F9AB2C76-2E42-4965-B703-B9702216D89F}"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EB656-1E92-412F-A33D-FF0ECEA9F4C9}">
      <dsp:nvSpPr>
        <dsp:cNvPr id="0" name=""/>
        <dsp:cNvSpPr/>
      </dsp:nvSpPr>
      <dsp:spPr>
        <a:xfrm>
          <a:off x="1862913" y="35573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User-friendly</a:t>
          </a:r>
          <a:endParaRPr lang="zh-CN" altLang="en-US" sz="3600" kern="1200" dirty="0"/>
        </a:p>
      </dsp:txBody>
      <dsp:txXfrm>
        <a:off x="1862913" y="355737"/>
        <a:ext cx="4547258" cy="1395412"/>
      </dsp:txXfrm>
    </dsp:sp>
    <dsp:sp modelId="{BBFE3C85-E43B-42F6-AB54-451F81C53095}">
      <dsp:nvSpPr>
        <dsp:cNvPr id="0" name=""/>
        <dsp:cNvSpPr/>
      </dsp:nvSpPr>
      <dsp:spPr>
        <a:xfrm>
          <a:off x="1717827" y="154178"/>
          <a:ext cx="976788" cy="1465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7DF7D-DCC6-4E50-A9DF-47E2D9778B2D}">
      <dsp:nvSpPr>
        <dsp:cNvPr id="0" name=""/>
        <dsp:cNvSpPr/>
      </dsp:nvSpPr>
      <dsp:spPr>
        <a:xfrm>
          <a:off x="1862913" y="211240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dirty="0"/>
            <a:t>Comprehensive</a:t>
          </a:r>
          <a:endParaRPr lang="zh-CN" altLang="en-US" sz="3600" kern="1200" dirty="0"/>
        </a:p>
      </dsp:txBody>
      <dsp:txXfrm>
        <a:off x="1862913" y="2112407"/>
        <a:ext cx="4547258" cy="1395412"/>
      </dsp:txXfrm>
    </dsp:sp>
    <dsp:sp modelId="{D4299569-45F8-4D90-91CD-15D976B6E496}">
      <dsp:nvSpPr>
        <dsp:cNvPr id="0" name=""/>
        <dsp:cNvSpPr/>
      </dsp:nvSpPr>
      <dsp:spPr>
        <a:xfrm>
          <a:off x="1717827" y="1910847"/>
          <a:ext cx="976788" cy="1465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8A6AA0-722B-433F-BE99-E62F4878A0EA}">
      <dsp:nvSpPr>
        <dsp:cNvPr id="0" name=""/>
        <dsp:cNvSpPr/>
      </dsp:nvSpPr>
      <dsp:spPr>
        <a:xfrm>
          <a:off x="1862913" y="3869076"/>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Concise</a:t>
          </a:r>
          <a:endParaRPr lang="zh-CN" altLang="en-US" sz="3600" kern="1200" dirty="0"/>
        </a:p>
      </dsp:txBody>
      <dsp:txXfrm>
        <a:off x="1862913" y="3869076"/>
        <a:ext cx="4547258" cy="1395412"/>
      </dsp:txXfrm>
    </dsp:sp>
    <dsp:sp modelId="{F9AB2C76-2E42-4965-B703-B9702216D89F}">
      <dsp:nvSpPr>
        <dsp:cNvPr id="0" name=""/>
        <dsp:cNvSpPr/>
      </dsp:nvSpPr>
      <dsp:spPr>
        <a:xfrm>
          <a:off x="1717827" y="3667516"/>
          <a:ext cx="976788" cy="1465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D83D84D-5A5D-6E4D-89AF-E9A52BF5F0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06144E5-EF8B-BA42-B9DE-8C054BFE15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834899-5993-544F-89A0-4A2D86ED07DE}" type="datetimeFigureOut">
              <a:rPr kumimoji="1" lang="zh-CN" altLang="en-US" smtClean="0"/>
              <a:t>2023/11/1</a:t>
            </a:fld>
            <a:endParaRPr kumimoji="1" lang="zh-CN" altLang="en-US"/>
          </a:p>
        </p:txBody>
      </p:sp>
      <p:sp>
        <p:nvSpPr>
          <p:cNvPr id="4" name="页脚占位符 3">
            <a:extLst>
              <a:ext uri="{FF2B5EF4-FFF2-40B4-BE49-F238E27FC236}">
                <a16:creationId xmlns:a16="http://schemas.microsoft.com/office/drawing/2014/main" id="{AAEAD344-42FF-394C-B817-69CF52D5EB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81F17142-CDCF-7C4B-9D8F-FD7BE164D9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519A9-8CE8-FD49-90F0-4960297245D3}" type="slidenum">
              <a:rPr kumimoji="1" lang="zh-CN" altLang="en-US" smtClean="0"/>
              <a:t>‹#›</a:t>
            </a:fld>
            <a:endParaRPr kumimoji="1" lang="zh-CN" altLang="en-US"/>
          </a:p>
        </p:txBody>
      </p:sp>
    </p:spTree>
    <p:extLst>
      <p:ext uri="{BB962C8B-B14F-4D97-AF65-F5344CB8AC3E}">
        <p14:creationId xmlns:p14="http://schemas.microsoft.com/office/powerpoint/2010/main" val="1604341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B6BBA-35AC-4C23-AAF0-9ABB5E4986B6}"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26F9E-6EDA-4219-86D3-A755607105A4}" type="slidenum">
              <a:rPr lang="zh-CN" altLang="en-US" smtClean="0"/>
              <a:t>‹#›</a:t>
            </a:fld>
            <a:endParaRPr lang="zh-CN" altLang="en-US"/>
          </a:p>
        </p:txBody>
      </p:sp>
    </p:spTree>
    <p:extLst>
      <p:ext uri="{BB962C8B-B14F-4D97-AF65-F5344CB8AC3E}">
        <p14:creationId xmlns:p14="http://schemas.microsoft.com/office/powerpoint/2010/main" val="39850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51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15000"/>
              </a:lnSpc>
              <a:buFont typeface="+mj-lt"/>
              <a:buAutoNum type="arabicPeriod"/>
              <a:tabLst>
                <a:tab pos="457200" algn="l"/>
              </a:tabLs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Literature Citation: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Due to the potential need for citation after reading the literature, we chose the function of literature citation. Users can directly generate reference lists in Word or LaTeX using EndNote, and select the appropriate citation format.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15000"/>
              </a:lnSpc>
              <a:buFont typeface="+mj-lt"/>
              <a:buAutoNum type="arabicPeriod"/>
              <a:tabLst>
                <a:tab pos="457200" algn="l"/>
              </a:tabLs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Literature Sharing: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section was chosen to emphasize the importance of collaboration and information dissemination in the academic community. Literature sharing enables users to conveniently share the collected literatures with others and it is also an advantage of using electronic literature management software.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E80DECA-617C-41F8-8597-15E3D00806FF}" type="slidenum">
              <a:rPr lang="zh-CN" altLang="en-US" smtClean="0"/>
              <a:t>11</a:t>
            </a:fld>
            <a:endParaRPr lang="zh-CN" altLang="en-US"/>
          </a:p>
        </p:txBody>
      </p:sp>
    </p:spTree>
    <p:extLst>
      <p:ext uri="{BB962C8B-B14F-4D97-AF65-F5344CB8AC3E}">
        <p14:creationId xmlns:p14="http://schemas.microsoft.com/office/powerpoint/2010/main" val="399057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789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14</a:t>
            </a:fld>
            <a:endParaRPr lang="th-TH"/>
          </a:p>
        </p:txBody>
      </p:sp>
    </p:spTree>
    <p:extLst>
      <p:ext uri="{BB962C8B-B14F-4D97-AF65-F5344CB8AC3E}">
        <p14:creationId xmlns:p14="http://schemas.microsoft.com/office/powerpoint/2010/main" val="68955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914D7-F920-4CFC-9A44-0A24832BAFA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357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914D7-F920-4CFC-9A44-0A24832BAFA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079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F2083-0386-4B43-BE3F-5071C6BB4FA7}" type="slidenum">
              <a:rPr lang="zh-CN" altLang="en-US" smtClean="0"/>
              <a:t>17</a:t>
            </a:fld>
            <a:endParaRPr lang="zh-CN" altLang="en-US"/>
          </a:p>
        </p:txBody>
      </p:sp>
    </p:spTree>
    <p:extLst>
      <p:ext uri="{BB962C8B-B14F-4D97-AF65-F5344CB8AC3E}">
        <p14:creationId xmlns:p14="http://schemas.microsoft.com/office/powerpoint/2010/main" val="256344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18</a:t>
            </a:fld>
            <a:endParaRPr lang="th-TH"/>
          </a:p>
        </p:txBody>
      </p:sp>
    </p:spTree>
    <p:extLst>
      <p:ext uri="{BB962C8B-B14F-4D97-AF65-F5344CB8AC3E}">
        <p14:creationId xmlns:p14="http://schemas.microsoft.com/office/powerpoint/2010/main" val="184388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19</a:t>
            </a:fld>
            <a:endParaRPr lang="zh-CN" altLang="en-US"/>
          </a:p>
        </p:txBody>
      </p:sp>
    </p:spTree>
    <p:extLst>
      <p:ext uri="{BB962C8B-B14F-4D97-AF65-F5344CB8AC3E}">
        <p14:creationId xmlns:p14="http://schemas.microsoft.com/office/powerpoint/2010/main" val="330644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your time. Today we mainly introduced our work on the user manual of endnote. And finally, let me give a our work.</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409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 we chose endnote as our target, out of it’s great ability of reference management. As a user manual, we thought it should have Some specific qualities. That's why we've established three basic design principles, which are user-friendly, comprehensive and concise.</a:t>
            </a: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21</a:t>
            </a:fld>
            <a:endParaRPr lang="th-TH"/>
          </a:p>
        </p:txBody>
      </p:sp>
    </p:spTree>
    <p:extLst>
      <p:ext uri="{BB962C8B-B14F-4D97-AF65-F5344CB8AC3E}">
        <p14:creationId xmlns:p14="http://schemas.microsoft.com/office/powerpoint/2010/main" val="183537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752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After we made the baseline, We assign the tasks properly. And every group member a </a:t>
            </a: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22</a:t>
            </a:fld>
            <a:endParaRPr lang="th-TH"/>
          </a:p>
        </p:txBody>
      </p:sp>
    </p:spTree>
    <p:extLst>
      <p:ext uri="{BB962C8B-B14F-4D97-AF65-F5344CB8AC3E}">
        <p14:creationId xmlns:p14="http://schemas.microsoft.com/office/powerpoint/2010/main" val="158633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 give a brief summary about our work. First, we chose endnote as our target. Then, we divided the work into three main parts and distributed the work reasonably. After a period of hard work, we achieved preliminary results. But we were not satisfied with it. After redesigning and adjusting, we got the final result.</a:t>
            </a: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23</a:t>
            </a:fld>
            <a:endParaRPr lang="th-TH"/>
          </a:p>
        </p:txBody>
      </p:sp>
    </p:spTree>
    <p:extLst>
      <p:ext uri="{BB962C8B-B14F-4D97-AF65-F5344CB8AC3E}">
        <p14:creationId xmlns:p14="http://schemas.microsoft.com/office/powerpoint/2010/main" val="3765494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 give a brief summary about our work. First, we chose endnote as our target. Then, we divided the work into three main parts and distributed the work reasonably. After a period of hard work, we achieved preliminary results. But we were not satisfied with it. After redesigning and adjusting, we got the final result.</a:t>
            </a: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24</a:t>
            </a:fld>
            <a:endParaRPr lang="th-TH"/>
          </a:p>
        </p:txBody>
      </p:sp>
    </p:spTree>
    <p:extLst>
      <p:ext uri="{BB962C8B-B14F-4D97-AF65-F5344CB8AC3E}">
        <p14:creationId xmlns:p14="http://schemas.microsoft.com/office/powerpoint/2010/main" val="4054003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 give a brief summary about our work. First, we chose endnote as our target. Then, we divided the work into three main parts and distributed the work reasonably. After a period of hard work, we achieved preliminary results. But we were not satisfied with it. After redesigning and adjusting, we got the final result.</a:t>
            </a: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25</a:t>
            </a:fld>
            <a:endParaRPr lang="th-TH"/>
          </a:p>
        </p:txBody>
      </p:sp>
    </p:spTree>
    <p:extLst>
      <p:ext uri="{BB962C8B-B14F-4D97-AF65-F5344CB8AC3E}">
        <p14:creationId xmlns:p14="http://schemas.microsoft.com/office/powerpoint/2010/main" val="2099856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273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4</a:t>
            </a:fld>
            <a:endParaRPr lang="zh-CN" altLang="en-US"/>
          </a:p>
        </p:txBody>
      </p:sp>
    </p:spTree>
    <p:extLst>
      <p:ext uri="{BB962C8B-B14F-4D97-AF65-F5344CB8AC3E}">
        <p14:creationId xmlns:p14="http://schemas.microsoft.com/office/powerpoint/2010/main" val="121177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5</a:t>
            </a:fld>
            <a:endParaRPr lang="zh-CN" altLang="en-US"/>
          </a:p>
        </p:txBody>
      </p:sp>
    </p:spTree>
    <p:extLst>
      <p:ext uri="{BB962C8B-B14F-4D97-AF65-F5344CB8AC3E}">
        <p14:creationId xmlns:p14="http://schemas.microsoft.com/office/powerpoint/2010/main" val="267114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490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7</a:t>
            </a:fld>
            <a:endParaRPr lang="th-TH"/>
          </a:p>
        </p:txBody>
      </p:sp>
    </p:spTree>
    <p:extLst>
      <p:ext uri="{BB962C8B-B14F-4D97-AF65-F5344CB8AC3E}">
        <p14:creationId xmlns:p14="http://schemas.microsoft.com/office/powerpoint/2010/main" val="1471994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8</a:t>
            </a:fld>
            <a:endParaRPr lang="zh-CN" altLang="en-US"/>
          </a:p>
        </p:txBody>
      </p:sp>
    </p:spTree>
    <p:extLst>
      <p:ext uri="{BB962C8B-B14F-4D97-AF65-F5344CB8AC3E}">
        <p14:creationId xmlns:p14="http://schemas.microsoft.com/office/powerpoint/2010/main" val="828480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pPr>
            <a:r>
              <a:rPr lang="en-US" altLang="zh-CN" sz="18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Our team carefully selected four main functions that serve as the foundation of the Endnote's functionality and utility. These functions are designed to help users understand the basic methods of using EndNote during their academic research. Now I will explain why we selected these four functions as part of the "How to Use EndNote" section.</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E80DECA-617C-41F8-8597-15E3D00806FF}" type="slidenum">
              <a:rPr lang="zh-CN" altLang="en-US" smtClean="0"/>
              <a:t>9</a:t>
            </a:fld>
            <a:endParaRPr lang="zh-CN" altLang="en-US"/>
          </a:p>
        </p:txBody>
      </p:sp>
    </p:spTree>
    <p:extLst>
      <p:ext uri="{BB962C8B-B14F-4D97-AF65-F5344CB8AC3E}">
        <p14:creationId xmlns:p14="http://schemas.microsoft.com/office/powerpoint/2010/main" val="262084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15000"/>
              </a:lnSpc>
              <a:buFont typeface="+mj-lt"/>
              <a:buAutoNum type="arabicPeriod"/>
              <a:tabLst>
                <a:tab pos="457200" algn="l"/>
              </a:tabLs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Literature Collection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This section was included to highlight the critical aspect of building a repository of Literatures. Literature collection is the most basic function of EndNote so it is placed at the beginning.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15000"/>
              </a:lnSpc>
              <a:buFont typeface="+mj-lt"/>
              <a:buAutoNum type="arabicPeriod"/>
              <a:tabLst>
                <a:tab pos="457200" algn="l"/>
              </a:tabLs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Literature Management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selection of this section was driven by the need to offer users the method to manage and manipulate literatures after collected. Users can organize the collected literatures into folders for easy retrieval and management. The mechanism for organizing the EndNote library is called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Groups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you can see in the picture.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914D7-F920-4CFC-9A44-0A24832BAFA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193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86935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08008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7632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6027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2023/11/1</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7044715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2023/11/1</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036150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38319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a:lstStyle/>
          <a:p>
            <a:endParaRPr lang="id-ID"/>
          </a:p>
        </p:txBody>
      </p:sp>
    </p:spTree>
    <p:extLst>
      <p:ext uri="{BB962C8B-B14F-4D97-AF65-F5344CB8AC3E}">
        <p14:creationId xmlns:p14="http://schemas.microsoft.com/office/powerpoint/2010/main" val="183390515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48187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14361" y="6513514"/>
            <a:ext cx="4114800" cy="263525"/>
          </a:xfrm>
          <a:prstGeom prst="rect">
            <a:avLst/>
          </a:prstGeom>
        </p:spPr>
        <p:txBody>
          <a:bodyPr lIns="0" tIns="0" rIns="0" bIns="0" anchor="ctr" anchorCtr="0"/>
          <a:lstStyle>
            <a:lvl1pPr>
              <a:defRPr sz="1000">
                <a:solidFill>
                  <a:schemeClr val="bg1">
                    <a:lumMod val="65000"/>
                  </a:schemeClr>
                </a:solidFill>
              </a:defRPr>
            </a:lvl1pPr>
          </a:lstStyle>
          <a:p>
            <a:r>
              <a:rPr lang="en-GB" dirty="0"/>
              <a:t> </a:t>
            </a:r>
          </a:p>
        </p:txBody>
      </p:sp>
      <p:sp>
        <p:nvSpPr>
          <p:cNvPr id="6" name="Slide Number Placeholder 5"/>
          <p:cNvSpPr>
            <a:spLocks noGrp="1"/>
          </p:cNvSpPr>
          <p:nvPr>
            <p:ph type="sldNum" sz="quarter" idx="12"/>
          </p:nvPr>
        </p:nvSpPr>
        <p:spPr>
          <a:xfrm>
            <a:off x="80962" y="6513514"/>
            <a:ext cx="338139" cy="263525"/>
          </a:xfrm>
          <a:prstGeom prst="rect">
            <a:avLst/>
          </a:prstGeom>
          <a:ln>
            <a:solidFill>
              <a:schemeClr val="bg1">
                <a:lumMod val="85000"/>
              </a:schemeClr>
            </a:solidFill>
          </a:ln>
        </p:spPr>
        <p:txBody>
          <a:bodyPr lIns="0" tIns="0" rIns="0" bIns="0" anchor="ctr" anchorCtr="0"/>
          <a:lstStyle>
            <a:lvl1pPr algn="ctr">
              <a:defRPr sz="1000">
                <a:solidFill>
                  <a:schemeClr val="bg1">
                    <a:lumMod val="65000"/>
                  </a:schemeClr>
                </a:solidFill>
              </a:defRPr>
            </a:lvl1pPr>
          </a:lstStyle>
          <a:p>
            <a:fld id="{F38B1AB7-65BE-463D-9AF3-0E306DDDB8CD}" type="slidenum">
              <a:rPr lang="en-GB" smtClean="0"/>
              <a:pPr/>
              <a:t>‹#›</a:t>
            </a:fld>
            <a:endParaRPr lang="en-GB" dirty="0"/>
          </a:p>
        </p:txBody>
      </p:sp>
    </p:spTree>
    <p:extLst>
      <p:ext uri="{BB962C8B-B14F-4D97-AF65-F5344CB8AC3E}">
        <p14:creationId xmlns:p14="http://schemas.microsoft.com/office/powerpoint/2010/main" val="322838918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249C60-7208-4AC1-899A-88A4792C5AC4}"/>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Tree>
    <p:extLst>
      <p:ext uri="{BB962C8B-B14F-4D97-AF65-F5344CB8AC3E}">
        <p14:creationId xmlns:p14="http://schemas.microsoft.com/office/powerpoint/2010/main" val="370975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9" r:id="rId6"/>
    <p:sldLayoutId id="2147483672" r:id="rId7"/>
    <p:sldLayoutId id="2147483673" r:id="rId8"/>
    <p:sldLayoutId id="2147483675" r:id="rId9"/>
    <p:sldLayoutId id="2147483676" r:id="rId10"/>
  </p:sldLayoutIdLst>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audio" Target="../media/media1.mp3"/><Relationship Id="rId7" Type="http://schemas.openxmlformats.org/officeDocument/2006/relationships/oleObject" Target="../embeddings/oleObject1.bin"/><Relationship Id="rId2" Type="http://schemas.microsoft.com/office/2007/relationships/media" Target="../media/media1.mp3"/><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microsoft.com/office/2007/relationships/hdphoto" Target="../media/hdphoto1.wdp"/><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593725" y="558069"/>
            <a:ext cx="6669949" cy="212365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6600" b="1" spc="400" noProof="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EndNote User Manual Pre</a:t>
            </a:r>
            <a:endParaRPr kumimoji="0" lang="zh-CN" altLang="en-US" sz="6600" b="1" i="0" u="none" strike="noStrike" kern="1200" cap="none" spc="400" normalizeH="0" baseline="0" noProof="0" dirty="0">
              <a:ln>
                <a:noFill/>
              </a:ln>
              <a:solidFill>
                <a:srgbClr val="E49140"/>
              </a:solidFill>
              <a:effectLst/>
              <a:uLnTx/>
              <a:uFillTx/>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3" name="矩形 12">
            <a:extLst>
              <a:ext uri="{FF2B5EF4-FFF2-40B4-BE49-F238E27FC236}">
                <a16:creationId xmlns:a16="http://schemas.microsoft.com/office/drawing/2014/main" id="{76AD3232-33F2-471B-9445-068CDAD21B50}"/>
              </a:ext>
            </a:extLst>
          </p:cNvPr>
          <p:cNvSpPr/>
          <p:nvPr/>
        </p:nvSpPr>
        <p:spPr>
          <a:xfrm>
            <a:off x="1111885" y="2785300"/>
            <a:ext cx="6669949" cy="830997"/>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600" normalizeH="0" baseline="0" noProof="0" dirty="0">
                <a:ln>
                  <a:noFill/>
                </a:ln>
                <a:solidFill>
                  <a:srgbClr val="39425D"/>
                </a:solidFill>
                <a:effectLst/>
                <a:uLnTx/>
                <a:uFillTx/>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EndNote</a:t>
            </a:r>
            <a:r>
              <a:rPr kumimoji="0" lang="zh-CN" altLang="en-US" sz="4800" b="0" i="0" u="none" strike="noStrike" kern="1200" cap="none" spc="600" normalizeH="0" baseline="0" noProof="0" dirty="0">
                <a:ln>
                  <a:noFill/>
                </a:ln>
                <a:solidFill>
                  <a:srgbClr val="39425D"/>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用户手册</a:t>
            </a:r>
          </a:p>
        </p:txBody>
      </p:sp>
      <p:sp>
        <p:nvSpPr>
          <p:cNvPr id="18" name="TextBox 7">
            <a:extLst>
              <a:ext uri="{FF2B5EF4-FFF2-40B4-BE49-F238E27FC236}">
                <a16:creationId xmlns:a16="http://schemas.microsoft.com/office/drawing/2014/main" id="{86554273-2550-40B7-ACEA-99EF38B66E83}"/>
              </a:ext>
            </a:extLst>
          </p:cNvPr>
          <p:cNvSpPr txBox="1"/>
          <p:nvPr/>
        </p:nvSpPr>
        <p:spPr>
          <a:xfrm>
            <a:off x="1177925" y="3654433"/>
            <a:ext cx="5110947" cy="275588"/>
          </a:xfrm>
          <a:prstGeom prst="rect">
            <a:avLst/>
          </a:prstGeom>
          <a:noFill/>
        </p:spPr>
        <p:txBody>
          <a:bodyPr wrap="square" rtlCol="0">
            <a:spAutoFit/>
          </a:bodyPr>
          <a:lstStyle/>
          <a:p>
            <a:pPr defTabSz="1219170">
              <a:lnSpc>
                <a:spcPct val="150000"/>
              </a:lnSpc>
              <a:defRPr/>
            </a:pPr>
            <a:r>
              <a:rPr lang="en-US" altLang="zh-CN" sz="900" spc="600" dirty="0">
                <a:solidFill>
                  <a:srgbClr val="000000">
                    <a:lumMod val="75000"/>
                    <a:lumOff val="25000"/>
                  </a:srgbClr>
                </a:solidFill>
                <a:latin typeface="思源宋体" panose="02020400000000000000" pitchFamily="18" charset="-122"/>
                <a:ea typeface="思源宋体" panose="02020400000000000000" pitchFamily="18" charset="-122"/>
                <a:cs typeface="Leelawadee UI Semilight" panose="020B0402040204020203" pitchFamily="34" charset="-34"/>
                <a:sym typeface="思源宋体" panose="02020400000000000000" pitchFamily="18" charset="-122"/>
              </a:rPr>
              <a:t>The world’s best reference manager</a:t>
            </a:r>
            <a:endParaRPr lang="zh-CN" altLang="en-US" sz="900" spc="600" dirty="0">
              <a:solidFill>
                <a:srgbClr val="000000">
                  <a:lumMod val="75000"/>
                  <a:lumOff val="25000"/>
                </a:srgbClr>
              </a:solidFill>
              <a:latin typeface="思源宋体" panose="02020400000000000000" pitchFamily="18" charset="-122"/>
              <a:ea typeface="思源宋体" panose="02020400000000000000" pitchFamily="18" charset="-122"/>
              <a:cs typeface="Leelawadee UI Semilight" panose="020B0402040204020203" pitchFamily="34" charset="-34"/>
              <a:sym typeface="思源宋体" panose="02020400000000000000" pitchFamily="18"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1195108" y="4447234"/>
            <a:ext cx="6669948" cy="369332"/>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汇报人：</a:t>
            </a:r>
            <a:r>
              <a:rPr lang="en-US" altLang="zh-CN" spc="60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Group1</a:t>
            </a:r>
            <a:r>
              <a:rPr lang="zh-CN" altLang="en-US" spc="60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 </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1" name="图片 10">
            <a:extLst>
              <a:ext uri="{FF2B5EF4-FFF2-40B4-BE49-F238E27FC236}">
                <a16:creationId xmlns:a16="http://schemas.microsoft.com/office/drawing/2014/main" id="{4D5E65F5-1896-4E85-A7CA-71DEE0171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extLst>
              <p:ext uri="{D42A27DB-BD31-4B8C-83A1-F6EECF244321}">
                <p14:modId xmlns:p14="http://schemas.microsoft.com/office/powerpoint/2010/main" val="590794880"/>
              </p:ext>
            </p:extLst>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1056" name="CorelDRAW" r:id="rId7" imgW="887179" imgH="1719618" progId="CorelDraw.Graphic.18">
                  <p:embed/>
                </p:oleObj>
              </mc:Choice>
              <mc:Fallback>
                <p:oleObj name="CorelDRAW" r:id="rId7" imgW="887179" imgH="1719618" progId="CorelDraw.Graphic.18">
                  <p:embed/>
                  <p:pic>
                    <p:nvPicPr>
                      <p:cNvPr id="0" name=""/>
                      <p:cNvPicPr/>
                      <p:nvPr/>
                    </p:nvPicPr>
                    <p:blipFill>
                      <a:blip r:embed="rId8"/>
                      <a:stretch>
                        <a:fillRect/>
                      </a:stretch>
                    </p:blipFill>
                    <p:spPr>
                      <a:xfrm>
                        <a:off x="232833" y="2785300"/>
                        <a:ext cx="1511301" cy="2927976"/>
                      </a:xfrm>
                      <a:prstGeom prst="rect">
                        <a:avLst/>
                      </a:prstGeom>
                    </p:spPr>
                  </p:pic>
                </p:oleObj>
              </mc:Fallback>
            </mc:AlternateContent>
          </a:graphicData>
        </a:graphic>
      </p:graphicFrame>
      <p:pic>
        <p:nvPicPr>
          <p:cNvPr id="15" name="1分40秒 ">
            <a:hlinkClick r:id="" action="ppaction://media"/>
            <a:extLst>
              <a:ext uri="{FF2B5EF4-FFF2-40B4-BE49-F238E27FC236}">
                <a16:creationId xmlns:a16="http://schemas.microsoft.com/office/drawing/2014/main" id="{97426332-B6C3-4BB7-AA9C-7EA5F3450A9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249334" y="-1352232"/>
            <a:ext cx="609600" cy="609600"/>
          </a:xfrm>
          <a:prstGeom prst="rect">
            <a:avLst/>
          </a:prstGeom>
        </p:spPr>
      </p:pic>
    </p:spTree>
    <p:extLst>
      <p:ext uri="{BB962C8B-B14F-4D97-AF65-F5344CB8AC3E}">
        <p14:creationId xmlns:p14="http://schemas.microsoft.com/office/powerpoint/2010/main" val="107939166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9" repeatCount="indefinite" fill="remove" display="0">
                  <p:stCondLst>
                    <p:cond delay="indefinite"/>
                  </p:stCondLst>
                  <p:endCondLst>
                    <p:cond evt="onStopAudio" delay="0">
                      <p:tgtEl>
                        <p:sldTgt/>
                      </p:tgtEl>
                    </p:cond>
                  </p:endCondLst>
                </p:cTn>
                <p:tgtEl>
                  <p:spTgt spid="15"/>
                </p:tgtEl>
              </p:cMediaNode>
            </p:audio>
          </p:childTnLst>
        </p:cTn>
      </p:par>
    </p:tnLst>
    <p:bldLst>
      <p:bldP spid="12" grpId="0"/>
      <p:bldP spid="13" grpId="0"/>
      <p:bldP spid="18"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p:cNvGrpSpPr/>
          <p:nvPr/>
        </p:nvGrpSpPr>
        <p:grpSpPr>
          <a:xfrm>
            <a:off x="952914" y="1797899"/>
            <a:ext cx="4364153" cy="1048909"/>
            <a:chOff x="812001" y="4656406"/>
            <a:chExt cx="2876847" cy="1048908"/>
          </a:xfrm>
        </p:grpSpPr>
        <p:sp>
          <p:nvSpPr>
            <p:cNvPr id="109" name="Rectangle 108"/>
            <p:cNvSpPr/>
            <p:nvPr/>
          </p:nvSpPr>
          <p:spPr>
            <a:xfrm>
              <a:off x="928468" y="4656406"/>
              <a:ext cx="38280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110" name="TextBox 109"/>
            <p:cNvSpPr txBox="1"/>
            <p:nvPr/>
          </p:nvSpPr>
          <p:spPr>
            <a:xfrm>
              <a:off x="812001" y="4736727"/>
              <a:ext cx="25268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1. </a:t>
              </a:r>
              <a:r>
                <a:rPr lang="en-US" altLang="zh-CN" sz="20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Collection</a:t>
              </a:r>
              <a:endParaRPr kumimoji="0" lang="en-I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111" name="Rectangle 110"/>
            <p:cNvSpPr/>
            <p:nvPr/>
          </p:nvSpPr>
          <p:spPr>
            <a:xfrm>
              <a:off x="820249" y="5058983"/>
              <a:ext cx="2868599"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50000"/>
                      <a:lumOff val="50000"/>
                    </a:scheme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A repository of literatures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50000"/>
                      <a:lumOff val="50000"/>
                    </a:scheme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The most basic function</a:t>
              </a:r>
              <a:endParaRPr kumimoji="0" lang="en-IN" b="0" i="0" u="none" strike="noStrike" kern="1200" cap="none" spc="0" normalizeH="0" baseline="0" noProof="0" dirty="0">
                <a:ln>
                  <a:noFill/>
                </a:ln>
                <a:solidFill>
                  <a:schemeClr val="tx1">
                    <a:lumMod val="50000"/>
                    <a:lumOff val="50000"/>
                  </a:scheme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grpSp>
      <p:grpSp>
        <p:nvGrpSpPr>
          <p:cNvPr id="120" name="Group 119"/>
          <p:cNvGrpSpPr/>
          <p:nvPr/>
        </p:nvGrpSpPr>
        <p:grpSpPr>
          <a:xfrm>
            <a:off x="6178880" y="1797904"/>
            <a:ext cx="5665987" cy="1048909"/>
            <a:chOff x="812001" y="4656406"/>
            <a:chExt cx="3192054" cy="1048907"/>
          </a:xfrm>
        </p:grpSpPr>
        <p:sp>
          <p:nvSpPr>
            <p:cNvPr id="121" name="Rectangle 120"/>
            <p:cNvSpPr/>
            <p:nvPr/>
          </p:nvSpPr>
          <p:spPr>
            <a:xfrm>
              <a:off x="928468" y="4656406"/>
              <a:ext cx="382807"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122" name="TextBox 121"/>
            <p:cNvSpPr txBox="1"/>
            <p:nvPr/>
          </p:nvSpPr>
          <p:spPr>
            <a:xfrm>
              <a:off x="812001" y="4736727"/>
              <a:ext cx="2736520" cy="4001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2. </a:t>
              </a:r>
              <a:r>
                <a:rPr lang="en-US" altLang="zh-CN" sz="20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Management</a:t>
              </a:r>
              <a:endParaRPr kumimoji="0" lang="en-I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123" name="Rectangle 122"/>
            <p:cNvSpPr/>
            <p:nvPr/>
          </p:nvSpPr>
          <p:spPr>
            <a:xfrm>
              <a:off x="820250" y="5058983"/>
              <a:ext cx="3183805" cy="646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chemeClr val="tx1">
                      <a:lumMod val="50000"/>
                      <a:lumOff val="50000"/>
                    </a:schemeClr>
                  </a:solidFill>
                  <a:ea typeface="思源宋体" panose="02020400000000000000" pitchFamily="18" charset="-122"/>
                  <a:sym typeface="思源宋体" panose="02020400000000000000" pitchFamily="18" charset="-122"/>
                </a:rPr>
                <a:t>The need to manage literatures after collected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chemeClr val="tx1">
                      <a:lumMod val="50000"/>
                      <a:lumOff val="50000"/>
                    </a:schemeClr>
                  </a:solidFill>
                  <a:ea typeface="思源宋体" panose="02020400000000000000" pitchFamily="18" charset="-122"/>
                  <a:sym typeface="思源宋体" panose="02020400000000000000" pitchFamily="18" charset="-122"/>
                </a:rPr>
                <a:t>Facilitate literature retrieval</a:t>
              </a:r>
              <a:endParaRPr lang="en-IN" dirty="0">
                <a:solidFill>
                  <a:schemeClr val="tx1">
                    <a:lumMod val="50000"/>
                    <a:lumOff val="50000"/>
                  </a:schemeClr>
                </a:solidFill>
                <a:ea typeface="思源宋体" panose="02020400000000000000" pitchFamily="18" charset="-122"/>
                <a:sym typeface="思源宋体" panose="02020400000000000000" pitchFamily="18" charset="-122"/>
              </a:endParaRPr>
            </a:p>
          </p:txBody>
        </p:sp>
      </p:gr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38B1AB7-65BE-463D-9AF3-0E306DDDB8CD}" type="slidenum">
              <a:rPr kumimoji="0" lang="en-GB" sz="1000" b="0" i="0" u="none" strike="noStrike" kern="1200" cap="none" spc="0" normalizeH="0" baseline="0" noProof="0" smtClean="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pic>
        <p:nvPicPr>
          <p:cNvPr id="54" name="图片 53">
            <a:extLst>
              <a:ext uri="{FF2B5EF4-FFF2-40B4-BE49-F238E27FC236}">
                <a16:creationId xmlns:a16="http://schemas.microsoft.com/office/drawing/2014/main" id="{F93FC31B-DA8B-405F-B04B-9349A6D4267E}"/>
              </a:ext>
            </a:extLst>
          </p:cNvPr>
          <p:cNvPicPr/>
          <p:nvPr/>
        </p:nvPicPr>
        <p:blipFill>
          <a:blip r:embed="rId3"/>
          <a:stretch>
            <a:fillRect/>
          </a:stretch>
        </p:blipFill>
        <p:spPr>
          <a:xfrm>
            <a:off x="7065105" y="3258396"/>
            <a:ext cx="3509762" cy="1872404"/>
          </a:xfrm>
          <a:prstGeom prst="rect">
            <a:avLst/>
          </a:prstGeom>
        </p:spPr>
      </p:pic>
      <p:pic>
        <p:nvPicPr>
          <p:cNvPr id="56" name="图片 55">
            <a:extLst>
              <a:ext uri="{FF2B5EF4-FFF2-40B4-BE49-F238E27FC236}">
                <a16:creationId xmlns:a16="http://schemas.microsoft.com/office/drawing/2014/main" id="{A387885E-01BF-45DC-9D7E-BD6FA5A6FB06}"/>
              </a:ext>
            </a:extLst>
          </p:cNvPr>
          <p:cNvPicPr/>
          <p:nvPr/>
        </p:nvPicPr>
        <p:blipFill>
          <a:blip r:embed="rId4"/>
          <a:stretch>
            <a:fillRect/>
          </a:stretch>
        </p:blipFill>
        <p:spPr>
          <a:xfrm>
            <a:off x="652355" y="3512925"/>
            <a:ext cx="5274310" cy="1363345"/>
          </a:xfrm>
          <a:prstGeom prst="rect">
            <a:avLst/>
          </a:prstGeom>
        </p:spPr>
      </p:pic>
      <p:sp>
        <p:nvSpPr>
          <p:cNvPr id="15" name="矩形 14">
            <a:extLst>
              <a:ext uri="{FF2B5EF4-FFF2-40B4-BE49-F238E27FC236}">
                <a16:creationId xmlns:a16="http://schemas.microsoft.com/office/drawing/2014/main" id="{8C5B96BC-062A-2B4F-8867-31E5F56E4784}"/>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4282612374"/>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6">
            <a:extLst>
              <a:ext uri="{FF2B5EF4-FFF2-40B4-BE49-F238E27FC236}">
                <a16:creationId xmlns:a16="http://schemas.microsoft.com/office/drawing/2014/main" id="{2EAD6800-FF5D-44B1-A41C-FAA9BA41402A}"/>
              </a:ext>
            </a:extLst>
          </p:cNvPr>
          <p:cNvGrpSpPr/>
          <p:nvPr/>
        </p:nvGrpSpPr>
        <p:grpSpPr>
          <a:xfrm>
            <a:off x="952914" y="1898074"/>
            <a:ext cx="4876386" cy="1325907"/>
            <a:chOff x="812001" y="4656406"/>
            <a:chExt cx="2465926" cy="1325906"/>
          </a:xfrm>
        </p:grpSpPr>
        <p:sp>
          <p:nvSpPr>
            <p:cNvPr id="3" name="Rectangle 87">
              <a:extLst>
                <a:ext uri="{FF2B5EF4-FFF2-40B4-BE49-F238E27FC236}">
                  <a16:creationId xmlns:a16="http://schemas.microsoft.com/office/drawing/2014/main" id="{1397B600-058C-4DD9-9DB7-F98C42496EF0}"/>
                </a:ext>
              </a:extLst>
            </p:cNvPr>
            <p:cNvSpPr/>
            <p:nvPr/>
          </p:nvSpPr>
          <p:spPr>
            <a:xfrm>
              <a:off x="928468" y="4656406"/>
              <a:ext cx="382807"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4" name="TextBox 88">
              <a:extLst>
                <a:ext uri="{FF2B5EF4-FFF2-40B4-BE49-F238E27FC236}">
                  <a16:creationId xmlns:a16="http://schemas.microsoft.com/office/drawing/2014/main" id="{5DB5EAA4-63FA-46C1-A7C5-D4ECF0832224}"/>
                </a:ext>
              </a:extLst>
            </p:cNvPr>
            <p:cNvSpPr txBox="1"/>
            <p:nvPr/>
          </p:nvSpPr>
          <p:spPr>
            <a:xfrm>
              <a:off x="812001" y="4736727"/>
              <a:ext cx="24659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3. </a:t>
              </a:r>
              <a:r>
                <a:rPr lang="en-US" altLang="zh-CN" sz="20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Citation</a:t>
              </a:r>
              <a:endParaRPr kumimoji="0" lang="en-I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5" name="Rectangle 89">
              <a:extLst>
                <a:ext uri="{FF2B5EF4-FFF2-40B4-BE49-F238E27FC236}">
                  <a16:creationId xmlns:a16="http://schemas.microsoft.com/office/drawing/2014/main" id="{6776A53A-4B06-411A-B6A8-BD77B80D17AF}"/>
                </a:ext>
              </a:extLst>
            </p:cNvPr>
            <p:cNvSpPr/>
            <p:nvPr/>
          </p:nvSpPr>
          <p:spPr>
            <a:xfrm>
              <a:off x="820250" y="5058983"/>
              <a:ext cx="2355230" cy="923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chemeClr val="tx1">
                      <a:lumMod val="50000"/>
                      <a:lumOff val="50000"/>
                    </a:schemeClr>
                  </a:solidFill>
                  <a:ea typeface="思源宋体" panose="02020400000000000000" pitchFamily="18" charset="-122"/>
                </a:rPr>
                <a:t>The need for citation after reading the literature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chemeClr val="tx1">
                      <a:lumMod val="50000"/>
                      <a:lumOff val="50000"/>
                    </a:schemeClr>
                  </a:solidFill>
                  <a:ea typeface="思源宋体" panose="02020400000000000000" pitchFamily="18" charset="-122"/>
                  <a:sym typeface="思源宋体" panose="02020400000000000000" pitchFamily="18" charset="-122"/>
                </a:rPr>
                <a:t>Generate reference lists automatically</a:t>
              </a:r>
            </a:p>
          </p:txBody>
        </p:sp>
      </p:grpSp>
      <p:grpSp>
        <p:nvGrpSpPr>
          <p:cNvPr id="6" name="Group 111">
            <a:extLst>
              <a:ext uri="{FF2B5EF4-FFF2-40B4-BE49-F238E27FC236}">
                <a16:creationId xmlns:a16="http://schemas.microsoft.com/office/drawing/2014/main" id="{0F0B08CA-FEAD-4289-85E1-2E759E9611A1}"/>
              </a:ext>
            </a:extLst>
          </p:cNvPr>
          <p:cNvGrpSpPr/>
          <p:nvPr/>
        </p:nvGrpSpPr>
        <p:grpSpPr>
          <a:xfrm>
            <a:off x="6187129" y="1898081"/>
            <a:ext cx="5169992" cy="1325908"/>
            <a:chOff x="812001" y="4656406"/>
            <a:chExt cx="2363479" cy="1325905"/>
          </a:xfrm>
        </p:grpSpPr>
        <p:sp>
          <p:nvSpPr>
            <p:cNvPr id="7" name="Rectangle 112">
              <a:extLst>
                <a:ext uri="{FF2B5EF4-FFF2-40B4-BE49-F238E27FC236}">
                  <a16:creationId xmlns:a16="http://schemas.microsoft.com/office/drawing/2014/main" id="{39435F11-C00C-46BA-A1B0-DFEF33CC50E9}"/>
                </a:ext>
              </a:extLst>
            </p:cNvPr>
            <p:cNvSpPr/>
            <p:nvPr/>
          </p:nvSpPr>
          <p:spPr>
            <a:xfrm>
              <a:off x="928468" y="4656406"/>
              <a:ext cx="38280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8" name="TextBox 113">
              <a:extLst>
                <a:ext uri="{FF2B5EF4-FFF2-40B4-BE49-F238E27FC236}">
                  <a16:creationId xmlns:a16="http://schemas.microsoft.com/office/drawing/2014/main" id="{DA6D8978-7DBE-4129-896A-478DBD946402}"/>
                </a:ext>
              </a:extLst>
            </p:cNvPr>
            <p:cNvSpPr txBox="1"/>
            <p:nvPr/>
          </p:nvSpPr>
          <p:spPr>
            <a:xfrm>
              <a:off x="812001" y="4736727"/>
              <a:ext cx="2286311" cy="4001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4. </a:t>
              </a:r>
              <a:r>
                <a:rPr lang="en-US" altLang="zh-CN" sz="20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Sharing</a:t>
              </a:r>
              <a:endParaRPr kumimoji="0" lang="en-IN" sz="20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9" name="Rectangle 114">
              <a:extLst>
                <a:ext uri="{FF2B5EF4-FFF2-40B4-BE49-F238E27FC236}">
                  <a16:creationId xmlns:a16="http://schemas.microsoft.com/office/drawing/2014/main" id="{538D4009-6DF0-4189-A653-B9FACED06284}"/>
                </a:ext>
              </a:extLst>
            </p:cNvPr>
            <p:cNvSpPr/>
            <p:nvPr/>
          </p:nvSpPr>
          <p:spPr>
            <a:xfrm>
              <a:off x="820250" y="5058983"/>
              <a:ext cx="2355230" cy="923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chemeClr val="tx1">
                      <a:lumMod val="50000"/>
                      <a:lumOff val="50000"/>
                    </a:schemeClr>
                  </a:solidFill>
                  <a:ea typeface="思源宋体" panose="02020400000000000000" pitchFamily="18" charset="-122"/>
                </a:rPr>
                <a:t>Emphasize collaboration and information dissemination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chemeClr val="tx1">
                      <a:lumMod val="50000"/>
                      <a:lumOff val="50000"/>
                    </a:schemeClr>
                  </a:solidFill>
                  <a:ea typeface="思源宋体" panose="02020400000000000000" pitchFamily="18" charset="-122"/>
                  <a:sym typeface="思源宋体" panose="02020400000000000000" pitchFamily="18" charset="-122"/>
                </a:rPr>
                <a:t>An advantage of software</a:t>
              </a:r>
            </a:p>
          </p:txBody>
        </p:sp>
      </p:grpSp>
      <p:pic>
        <p:nvPicPr>
          <p:cNvPr id="10" name="图片 9">
            <a:extLst>
              <a:ext uri="{FF2B5EF4-FFF2-40B4-BE49-F238E27FC236}">
                <a16:creationId xmlns:a16="http://schemas.microsoft.com/office/drawing/2014/main" id="{CAC398E1-140E-44E7-B419-83B828E748FF}"/>
              </a:ext>
            </a:extLst>
          </p:cNvPr>
          <p:cNvPicPr>
            <a:picLocks noChangeAspect="1"/>
          </p:cNvPicPr>
          <p:nvPr/>
        </p:nvPicPr>
        <p:blipFill rotWithShape="1">
          <a:blip r:embed="rId3"/>
          <a:srcRect l="-168" t="1" r="30361" b="-1"/>
          <a:stretch/>
        </p:blipFill>
        <p:spPr bwMode="auto">
          <a:xfrm>
            <a:off x="1054693" y="3879554"/>
            <a:ext cx="5034035" cy="1217380"/>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F4FBCDD-B847-4307-9E70-85BFDC855274}"/>
              </a:ext>
            </a:extLst>
          </p:cNvPr>
          <p:cNvPicPr>
            <a:picLocks noChangeAspect="1"/>
          </p:cNvPicPr>
          <p:nvPr/>
        </p:nvPicPr>
        <p:blipFill rotWithShape="1">
          <a:blip r:embed="rId4"/>
          <a:srcRect l="30111" t="21904" r="17124" b="14789"/>
          <a:stretch/>
        </p:blipFill>
        <p:spPr>
          <a:xfrm>
            <a:off x="7177019" y="3310468"/>
            <a:ext cx="3266855" cy="2151444"/>
          </a:xfrm>
          <a:prstGeom prst="rect">
            <a:avLst/>
          </a:prstGeom>
        </p:spPr>
      </p:pic>
      <p:sp>
        <p:nvSpPr>
          <p:cNvPr id="13" name="矩形 12">
            <a:extLst>
              <a:ext uri="{FF2B5EF4-FFF2-40B4-BE49-F238E27FC236}">
                <a16:creationId xmlns:a16="http://schemas.microsoft.com/office/drawing/2014/main" id="{007DA1CC-D195-1442-921F-EAE21884A8E3}"/>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414610055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03</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1077218"/>
          </a:xfrm>
          <a:prstGeom prst="rect">
            <a:avLst/>
          </a:prstGeom>
        </p:spPr>
        <p:txBody>
          <a:bodyPr wrap="square">
            <a:spAutoFit/>
          </a:bodyPr>
          <a:lstStyle/>
          <a:p>
            <a:pPr defTabSz="1219170">
              <a:defRPr/>
            </a:pPr>
            <a:r>
              <a:rPr lang="en-US" altLang="zh-CN" sz="32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Article Writing &amp; Design</a:t>
            </a:r>
            <a:endParaRPr lang="zh-CN" altLang="en-US" sz="32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2198" y="4772152"/>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10948401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C031F9-A33D-072C-1689-BF22B2F41159}"/>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Pre-Research</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17" name="กลุ่ม 73">
            <a:extLst>
              <a:ext uri="{FF2B5EF4-FFF2-40B4-BE49-F238E27FC236}">
                <a16:creationId xmlns:a16="http://schemas.microsoft.com/office/drawing/2014/main" id="{BDF82391-C437-3B16-7835-2B51A9D3B33F}"/>
              </a:ext>
            </a:extLst>
          </p:cNvPr>
          <p:cNvGrpSpPr/>
          <p:nvPr/>
        </p:nvGrpSpPr>
        <p:grpSpPr>
          <a:xfrm>
            <a:off x="2144373" y="1649715"/>
            <a:ext cx="1821334" cy="904032"/>
            <a:chOff x="9363199" y="5958900"/>
            <a:chExt cx="3642667" cy="1808062"/>
          </a:xfrm>
        </p:grpSpPr>
        <p:sp>
          <p:nvSpPr>
            <p:cNvPr id="18" name="Round Same Side Corner Rectangle 59">
              <a:extLst>
                <a:ext uri="{FF2B5EF4-FFF2-40B4-BE49-F238E27FC236}">
                  <a16:creationId xmlns:a16="http://schemas.microsoft.com/office/drawing/2014/main" id="{23F14614-3745-1439-E996-B95F48AC3626}"/>
                </a:ext>
              </a:extLst>
            </p:cNvPr>
            <p:cNvSpPr/>
            <p:nvPr/>
          </p:nvSpPr>
          <p:spPr>
            <a:xfrm rot="5400000">
              <a:off x="10280502" y="5041597"/>
              <a:ext cx="1808062" cy="3642667"/>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9" name="TextBox 75">
              <a:extLst>
                <a:ext uri="{FF2B5EF4-FFF2-40B4-BE49-F238E27FC236}">
                  <a16:creationId xmlns:a16="http://schemas.microsoft.com/office/drawing/2014/main" id="{DD2D946F-8B48-4748-1B2C-6109305B37A6}"/>
                </a:ext>
              </a:extLst>
            </p:cNvPr>
            <p:cNvSpPr txBox="1"/>
            <p:nvPr/>
          </p:nvSpPr>
          <p:spPr>
            <a:xfrm>
              <a:off x="9537941" y="659805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Data Survey</a:t>
              </a:r>
            </a:p>
          </p:txBody>
        </p:sp>
      </p:grpSp>
      <p:pic>
        <p:nvPicPr>
          <p:cNvPr id="20" name="图片 19">
            <a:extLst>
              <a:ext uri="{FF2B5EF4-FFF2-40B4-BE49-F238E27FC236}">
                <a16:creationId xmlns:a16="http://schemas.microsoft.com/office/drawing/2014/main" id="{69A64927-1E07-7FDD-4889-144F9ACB6444}"/>
              </a:ext>
            </a:extLst>
          </p:cNvPr>
          <p:cNvPicPr>
            <a:picLocks noChangeAspect="1"/>
          </p:cNvPicPr>
          <p:nvPr/>
        </p:nvPicPr>
        <p:blipFill>
          <a:blip r:embed="rId2"/>
          <a:stretch>
            <a:fillRect/>
          </a:stretch>
        </p:blipFill>
        <p:spPr>
          <a:xfrm>
            <a:off x="6230422" y="2391679"/>
            <a:ext cx="5274310" cy="3555365"/>
          </a:xfrm>
          <a:prstGeom prst="rect">
            <a:avLst/>
          </a:prstGeom>
        </p:spPr>
      </p:pic>
      <p:grpSp>
        <p:nvGrpSpPr>
          <p:cNvPr id="21" name="กลุ่ม 73">
            <a:extLst>
              <a:ext uri="{FF2B5EF4-FFF2-40B4-BE49-F238E27FC236}">
                <a16:creationId xmlns:a16="http://schemas.microsoft.com/office/drawing/2014/main" id="{72B8DCA6-1EDA-900C-42CA-8EA92211DE2C}"/>
              </a:ext>
            </a:extLst>
          </p:cNvPr>
          <p:cNvGrpSpPr/>
          <p:nvPr/>
        </p:nvGrpSpPr>
        <p:grpSpPr>
          <a:xfrm>
            <a:off x="7956910" y="1127302"/>
            <a:ext cx="1821334" cy="904032"/>
            <a:chOff x="9363199" y="5958900"/>
            <a:chExt cx="3642667" cy="1808062"/>
          </a:xfrm>
        </p:grpSpPr>
        <p:sp>
          <p:nvSpPr>
            <p:cNvPr id="22" name="Round Same Side Corner Rectangle 59">
              <a:extLst>
                <a:ext uri="{FF2B5EF4-FFF2-40B4-BE49-F238E27FC236}">
                  <a16:creationId xmlns:a16="http://schemas.microsoft.com/office/drawing/2014/main" id="{7182F2DB-230F-B12A-F4FD-E75415DC0A08}"/>
                </a:ext>
              </a:extLst>
            </p:cNvPr>
            <p:cNvSpPr/>
            <p:nvPr/>
          </p:nvSpPr>
          <p:spPr>
            <a:xfrm rot="5400000">
              <a:off x="10280502" y="5041597"/>
              <a:ext cx="1808062" cy="3642667"/>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3" name="TextBox 75">
              <a:extLst>
                <a:ext uri="{FF2B5EF4-FFF2-40B4-BE49-F238E27FC236}">
                  <a16:creationId xmlns:a16="http://schemas.microsoft.com/office/drawing/2014/main" id="{F8019104-C468-7621-8EFC-2E64CF144499}"/>
                </a:ext>
              </a:extLst>
            </p:cNvPr>
            <p:cNvSpPr txBox="1"/>
            <p:nvPr/>
          </p:nvSpPr>
          <p:spPr>
            <a:xfrm>
              <a:off x="9537941" y="659805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hands-on</a:t>
              </a:r>
            </a:p>
          </p:txBody>
        </p:sp>
      </p:grpSp>
      <p:grpSp>
        <p:nvGrpSpPr>
          <p:cNvPr id="30" name="组合 29">
            <a:extLst>
              <a:ext uri="{FF2B5EF4-FFF2-40B4-BE49-F238E27FC236}">
                <a16:creationId xmlns:a16="http://schemas.microsoft.com/office/drawing/2014/main" id="{50A585E3-E169-BCCF-70BE-4595B9177EB7}"/>
              </a:ext>
            </a:extLst>
          </p:cNvPr>
          <p:cNvGrpSpPr/>
          <p:nvPr/>
        </p:nvGrpSpPr>
        <p:grpSpPr>
          <a:xfrm>
            <a:off x="520055" y="3016856"/>
            <a:ext cx="2259149" cy="2752778"/>
            <a:chOff x="520055" y="3016856"/>
            <a:chExt cx="2259149" cy="2752778"/>
          </a:xfrm>
        </p:grpSpPr>
        <p:grpSp>
          <p:nvGrpSpPr>
            <p:cNvPr id="15" name="组合 14">
              <a:extLst>
                <a:ext uri="{FF2B5EF4-FFF2-40B4-BE49-F238E27FC236}">
                  <a16:creationId xmlns:a16="http://schemas.microsoft.com/office/drawing/2014/main" id="{F09635A0-942D-C4AF-B790-14563F01111C}"/>
                </a:ext>
              </a:extLst>
            </p:cNvPr>
            <p:cNvGrpSpPr/>
            <p:nvPr/>
          </p:nvGrpSpPr>
          <p:grpSpPr>
            <a:xfrm>
              <a:off x="520055" y="3510484"/>
              <a:ext cx="2259149" cy="2259150"/>
              <a:chOff x="1013127" y="3544480"/>
              <a:chExt cx="2259149" cy="2259150"/>
            </a:xfrm>
          </p:grpSpPr>
          <p:grpSp>
            <p:nvGrpSpPr>
              <p:cNvPr id="11" name="组合 10">
                <a:extLst>
                  <a:ext uri="{FF2B5EF4-FFF2-40B4-BE49-F238E27FC236}">
                    <a16:creationId xmlns:a16="http://schemas.microsoft.com/office/drawing/2014/main" id="{3A60C3E6-0056-1861-83A4-866A77E2E1A0}"/>
                  </a:ext>
                </a:extLst>
              </p:cNvPr>
              <p:cNvGrpSpPr/>
              <p:nvPr/>
            </p:nvGrpSpPr>
            <p:grpSpPr>
              <a:xfrm>
                <a:off x="1013127" y="3544480"/>
                <a:ext cx="2259149" cy="2259150"/>
                <a:chOff x="1013127" y="3544480"/>
                <a:chExt cx="2259149" cy="2259150"/>
              </a:xfrm>
            </p:grpSpPr>
            <p:sp>
              <p:nvSpPr>
                <p:cNvPr id="9" name="Shape 2576">
                  <a:extLst>
                    <a:ext uri="{FF2B5EF4-FFF2-40B4-BE49-F238E27FC236}">
                      <a16:creationId xmlns:a16="http://schemas.microsoft.com/office/drawing/2014/main" id="{82FD275B-57F5-430B-9CE0-96982D09B051}"/>
                    </a:ext>
                  </a:extLst>
                </p:cNvPr>
                <p:cNvSpPr/>
                <p:nvPr/>
              </p:nvSpPr>
              <p:spPr>
                <a:xfrm>
                  <a:off x="1013127" y="3544480"/>
                  <a:ext cx="2259149" cy="2259150"/>
                </a:xfrm>
                <a:prstGeom prst="rect">
                  <a:avLst/>
                </a:prstGeom>
                <a:solidFill>
                  <a:schemeClr val="accent1"/>
                </a:solidFill>
                <a:ln w="12700">
                  <a:noFill/>
                  <a:miter lim="400000"/>
                </a:ln>
              </p:spPr>
              <p:txBody>
                <a:bodyPr lIns="0" tIns="0" rIns="0" bIns="0" anchor="ctr"/>
                <a:lstStyle/>
                <a:p>
                  <a:pPr lvl="0">
                    <a:defRPr sz="3200"/>
                  </a:pPr>
                  <a:endParaRPr sz="4267">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Shape 2586">
                  <a:extLst>
                    <a:ext uri="{FF2B5EF4-FFF2-40B4-BE49-F238E27FC236}">
                      <a16:creationId xmlns:a16="http://schemas.microsoft.com/office/drawing/2014/main" id="{20DEABBD-F2F1-DE41-A87D-D69B78A339C6}"/>
                    </a:ext>
                  </a:extLst>
                </p:cNvPr>
                <p:cNvSpPr/>
                <p:nvPr/>
              </p:nvSpPr>
              <p:spPr>
                <a:xfrm>
                  <a:off x="1180340" y="3705343"/>
                  <a:ext cx="1937422" cy="1937423"/>
                </a:xfrm>
                <a:prstGeom prst="rect">
                  <a:avLst/>
                </a:prstGeom>
                <a:solidFill>
                  <a:schemeClr val="bg1"/>
                </a:solidFill>
                <a:ln w="12700" cap="flat">
                  <a:noFill/>
                  <a:miter lim="400000"/>
                </a:ln>
                <a:effectLst/>
              </p:spPr>
              <p:txBody>
                <a:bodyPr wrap="square" lIns="0" tIns="0" rIns="0" bIns="0" numCol="1" anchor="ctr">
                  <a:noAutofit/>
                </a:bodyPr>
                <a:lstStyle/>
                <a:p>
                  <a:pPr lvl="0">
                    <a:defRPr sz="3200"/>
                  </a:pPr>
                  <a:endParaRPr sz="4267">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4100" name="Picture 4" descr="百度标志设计图__企业LOGO标志_标志图标_设计图库_昵图网nipic.com">
                <a:extLst>
                  <a:ext uri="{FF2B5EF4-FFF2-40B4-BE49-F238E27FC236}">
                    <a16:creationId xmlns:a16="http://schemas.microsoft.com/office/drawing/2014/main" id="{B7F36535-5BF4-A916-EC8C-3C675D7862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23340" y="4848828"/>
                <a:ext cx="1719063" cy="6209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oogle Logo font FREE download - Fontspace.io">
                <a:extLst>
                  <a:ext uri="{FF2B5EF4-FFF2-40B4-BE49-F238E27FC236}">
                    <a16:creationId xmlns:a16="http://schemas.microsoft.com/office/drawing/2014/main" id="{58AB4E7B-D7A4-9CC8-8851-CDEC22F1D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23340" y="3876483"/>
                <a:ext cx="1719063" cy="65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กลุ่ม 77">
              <a:extLst>
                <a:ext uri="{FF2B5EF4-FFF2-40B4-BE49-F238E27FC236}">
                  <a16:creationId xmlns:a16="http://schemas.microsoft.com/office/drawing/2014/main" id="{B5A96F26-1E1B-EF4C-08B0-7BD2D02B56AD}"/>
                </a:ext>
              </a:extLst>
            </p:cNvPr>
            <p:cNvGrpSpPr/>
            <p:nvPr/>
          </p:nvGrpSpPr>
          <p:grpSpPr>
            <a:xfrm>
              <a:off x="866503" y="3016856"/>
              <a:ext cx="1646591" cy="376533"/>
              <a:chOff x="9762826" y="5958899"/>
              <a:chExt cx="3293181" cy="753065"/>
            </a:xfrm>
          </p:grpSpPr>
          <p:sp>
            <p:nvSpPr>
              <p:cNvPr id="25" name="Round Same Side Corner Rectangle 59">
                <a:extLst>
                  <a:ext uri="{FF2B5EF4-FFF2-40B4-BE49-F238E27FC236}">
                    <a16:creationId xmlns:a16="http://schemas.microsoft.com/office/drawing/2014/main" id="{3ECF05BF-1E89-96DA-3F43-429899CBECFE}"/>
                  </a:ext>
                </a:extLst>
              </p:cNvPr>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6" name="TextBox 79">
                <a:extLst>
                  <a:ext uri="{FF2B5EF4-FFF2-40B4-BE49-F238E27FC236}">
                    <a16:creationId xmlns:a16="http://schemas.microsoft.com/office/drawing/2014/main" id="{395D80DC-C8AE-185C-DA67-77182A43B16E}"/>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Search</a:t>
                </a:r>
              </a:p>
            </p:txBody>
          </p:sp>
        </p:grpSp>
      </p:grpSp>
      <p:grpSp>
        <p:nvGrpSpPr>
          <p:cNvPr id="31" name="组合 30">
            <a:extLst>
              <a:ext uri="{FF2B5EF4-FFF2-40B4-BE49-F238E27FC236}">
                <a16:creationId xmlns:a16="http://schemas.microsoft.com/office/drawing/2014/main" id="{2B87642A-652B-F0DF-FE96-A2EB36DBA138}"/>
              </a:ext>
            </a:extLst>
          </p:cNvPr>
          <p:cNvGrpSpPr/>
          <p:nvPr/>
        </p:nvGrpSpPr>
        <p:grpSpPr>
          <a:xfrm>
            <a:off x="3330877" y="3020978"/>
            <a:ext cx="2259149" cy="2753214"/>
            <a:chOff x="3330877" y="3020978"/>
            <a:chExt cx="2259149" cy="2753214"/>
          </a:xfrm>
        </p:grpSpPr>
        <p:grpSp>
          <p:nvGrpSpPr>
            <p:cNvPr id="16" name="组合 15">
              <a:extLst>
                <a:ext uri="{FF2B5EF4-FFF2-40B4-BE49-F238E27FC236}">
                  <a16:creationId xmlns:a16="http://schemas.microsoft.com/office/drawing/2014/main" id="{D8259F58-D9FA-B845-CC2C-51805DB93EE6}"/>
                </a:ext>
              </a:extLst>
            </p:cNvPr>
            <p:cNvGrpSpPr/>
            <p:nvPr/>
          </p:nvGrpSpPr>
          <p:grpSpPr>
            <a:xfrm>
              <a:off x="3330877" y="3515042"/>
              <a:ext cx="2259149" cy="2259150"/>
              <a:chOff x="4213527" y="2414904"/>
              <a:chExt cx="2259149" cy="2259150"/>
            </a:xfrm>
          </p:grpSpPr>
          <p:grpSp>
            <p:nvGrpSpPr>
              <p:cNvPr id="12" name="组合 11">
                <a:extLst>
                  <a:ext uri="{FF2B5EF4-FFF2-40B4-BE49-F238E27FC236}">
                    <a16:creationId xmlns:a16="http://schemas.microsoft.com/office/drawing/2014/main" id="{199DAE33-794F-1EA7-E429-70DD338ED966}"/>
                  </a:ext>
                </a:extLst>
              </p:cNvPr>
              <p:cNvGrpSpPr/>
              <p:nvPr/>
            </p:nvGrpSpPr>
            <p:grpSpPr>
              <a:xfrm>
                <a:off x="4213527" y="2414904"/>
                <a:ext cx="2259149" cy="2259150"/>
                <a:chOff x="1013127" y="3544480"/>
                <a:chExt cx="2259149" cy="2259150"/>
              </a:xfrm>
            </p:grpSpPr>
            <p:sp>
              <p:nvSpPr>
                <p:cNvPr id="13" name="Shape 2576">
                  <a:extLst>
                    <a:ext uri="{FF2B5EF4-FFF2-40B4-BE49-F238E27FC236}">
                      <a16:creationId xmlns:a16="http://schemas.microsoft.com/office/drawing/2014/main" id="{1E9A353E-FC84-A94C-86FF-B5915851DB21}"/>
                    </a:ext>
                  </a:extLst>
                </p:cNvPr>
                <p:cNvSpPr/>
                <p:nvPr/>
              </p:nvSpPr>
              <p:spPr>
                <a:xfrm>
                  <a:off x="1013127" y="3544480"/>
                  <a:ext cx="2259149" cy="2259150"/>
                </a:xfrm>
                <a:prstGeom prst="rect">
                  <a:avLst/>
                </a:prstGeom>
                <a:solidFill>
                  <a:schemeClr val="accent1"/>
                </a:solidFill>
                <a:ln w="12700">
                  <a:noFill/>
                  <a:miter lim="400000"/>
                </a:ln>
              </p:spPr>
              <p:txBody>
                <a:bodyPr lIns="0" tIns="0" rIns="0" bIns="0" anchor="ctr"/>
                <a:lstStyle/>
                <a:p>
                  <a:pPr lvl="0">
                    <a:defRPr sz="3200"/>
                  </a:pPr>
                  <a:endParaRPr sz="4267">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4" name="Shape 2586">
                  <a:extLst>
                    <a:ext uri="{FF2B5EF4-FFF2-40B4-BE49-F238E27FC236}">
                      <a16:creationId xmlns:a16="http://schemas.microsoft.com/office/drawing/2014/main" id="{E8E3B5B2-5CE3-4B5D-D9B2-B4F78FE2DBF9}"/>
                    </a:ext>
                  </a:extLst>
                </p:cNvPr>
                <p:cNvSpPr/>
                <p:nvPr/>
              </p:nvSpPr>
              <p:spPr>
                <a:xfrm>
                  <a:off x="1180340" y="3705343"/>
                  <a:ext cx="1937422" cy="1937423"/>
                </a:xfrm>
                <a:prstGeom prst="rect">
                  <a:avLst/>
                </a:prstGeom>
                <a:solidFill>
                  <a:schemeClr val="bg1"/>
                </a:solidFill>
                <a:ln w="12700" cap="flat">
                  <a:noFill/>
                  <a:miter lim="400000"/>
                </a:ln>
                <a:effectLst/>
              </p:spPr>
              <p:txBody>
                <a:bodyPr wrap="square" lIns="0" tIns="0" rIns="0" bIns="0" numCol="1" anchor="ctr">
                  <a:noAutofit/>
                </a:bodyPr>
                <a:lstStyle/>
                <a:p>
                  <a:pPr lvl="0">
                    <a:defRPr sz="3200"/>
                  </a:pPr>
                  <a:endParaRPr sz="4267">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4104" name="Picture 8">
                <a:extLst>
                  <a:ext uri="{FF2B5EF4-FFF2-40B4-BE49-F238E27FC236}">
                    <a16:creationId xmlns:a16="http://schemas.microsoft.com/office/drawing/2014/main" id="{B615F5E6-217F-7C6B-A3B2-BAC44DCD8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639" y="2643059"/>
                <a:ext cx="1719064" cy="76602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微软旗下必应Bing搜索发布全新LOGO-全力设计">
                <a:extLst>
                  <a:ext uri="{FF2B5EF4-FFF2-40B4-BE49-F238E27FC236}">
                    <a16:creationId xmlns:a16="http://schemas.microsoft.com/office/drawing/2014/main" id="{1B8B8674-AD67-DBF7-7663-6B3722B6AB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04" t="22342" r="16552" b="20137"/>
              <a:stretch/>
            </p:blipFill>
            <p:spPr bwMode="auto">
              <a:xfrm>
                <a:off x="4483639" y="3767967"/>
                <a:ext cx="1719064" cy="7452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กลุ่ม 77">
              <a:extLst>
                <a:ext uri="{FF2B5EF4-FFF2-40B4-BE49-F238E27FC236}">
                  <a16:creationId xmlns:a16="http://schemas.microsoft.com/office/drawing/2014/main" id="{59EE65FA-D007-95FC-FB50-21AD8608C36C}"/>
                </a:ext>
              </a:extLst>
            </p:cNvPr>
            <p:cNvGrpSpPr/>
            <p:nvPr/>
          </p:nvGrpSpPr>
          <p:grpSpPr>
            <a:xfrm>
              <a:off x="3637155" y="3020978"/>
              <a:ext cx="1646591" cy="376533"/>
              <a:chOff x="9762826" y="5958899"/>
              <a:chExt cx="3293181" cy="753065"/>
            </a:xfrm>
          </p:grpSpPr>
          <p:sp>
            <p:nvSpPr>
              <p:cNvPr id="28" name="Round Same Side Corner Rectangle 59">
                <a:extLst>
                  <a:ext uri="{FF2B5EF4-FFF2-40B4-BE49-F238E27FC236}">
                    <a16:creationId xmlns:a16="http://schemas.microsoft.com/office/drawing/2014/main" id="{D1A3DE90-E933-42CC-AD36-B4F3175184B9}"/>
                  </a:ext>
                </a:extLst>
              </p:cNvPr>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9" name="TextBox 79">
                <a:extLst>
                  <a:ext uri="{FF2B5EF4-FFF2-40B4-BE49-F238E27FC236}">
                    <a16:creationId xmlns:a16="http://schemas.microsoft.com/office/drawing/2014/main" id="{8350E523-58DB-72DD-964B-465E198391DE}"/>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AI study</a:t>
                </a:r>
              </a:p>
            </p:txBody>
          </p:sp>
        </p:grpSp>
      </p:grpSp>
      <p:sp>
        <p:nvSpPr>
          <p:cNvPr id="32" name="矩形 31">
            <a:extLst>
              <a:ext uri="{FF2B5EF4-FFF2-40B4-BE49-F238E27FC236}">
                <a16:creationId xmlns:a16="http://schemas.microsoft.com/office/drawing/2014/main" id="{FB29E76C-B757-4A42-83A4-A36C9DB13C31}"/>
              </a:ext>
            </a:extLst>
          </p:cNvPr>
          <p:cNvSpPr/>
          <p:nvPr/>
        </p:nvSpPr>
        <p:spPr>
          <a:xfrm>
            <a:off x="9563687" y="263280"/>
            <a:ext cx="2244000" cy="461665"/>
          </a:xfrm>
          <a:prstGeom prst="rect">
            <a:avLst/>
          </a:prstGeom>
        </p:spPr>
        <p:txBody>
          <a:bodyPr wrap="square">
            <a:spAutoFit/>
          </a:bodyPr>
          <a:lstStyle/>
          <a:p>
            <a:r>
              <a:rPr lang="en-US" altLang="zh-CN" sz="240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235235</a:t>
            </a:r>
            <a:r>
              <a:rPr lang="zh-CN" altLang="en-US" sz="240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窦艺初</a:t>
            </a:r>
          </a:p>
        </p:txBody>
      </p:sp>
    </p:spTree>
    <p:extLst>
      <p:ext uri="{BB962C8B-B14F-4D97-AF65-F5344CB8AC3E}">
        <p14:creationId xmlns:p14="http://schemas.microsoft.com/office/powerpoint/2010/main" val="356409607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2589170"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Support Formats</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3" name="文本框 2">
            <a:extLst>
              <a:ext uri="{FF2B5EF4-FFF2-40B4-BE49-F238E27FC236}">
                <a16:creationId xmlns:a16="http://schemas.microsoft.com/office/drawing/2014/main" id="{DE987C45-3BC1-3653-5169-103311F5A0A7}"/>
              </a:ext>
            </a:extLst>
          </p:cNvPr>
          <p:cNvSpPr txBox="1"/>
          <p:nvPr/>
        </p:nvSpPr>
        <p:spPr>
          <a:xfrm>
            <a:off x="4625228" y="1345335"/>
            <a:ext cx="6371617" cy="4307333"/>
          </a:xfrm>
          <a:prstGeom prst="rect">
            <a:avLst/>
          </a:prstGeom>
          <a:noFill/>
        </p:spPr>
        <p:txBody>
          <a:bodyPr wrap="square">
            <a:spAutoFit/>
          </a:bodyPr>
          <a:lstStyle/>
          <a:p>
            <a:pPr lvl="0" algn="just">
              <a:lnSpc>
                <a:spcPct val="40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PubMed, Web of Science, Scopus</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40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Journal Articles, Books, Patents, Presentations, Theses, Reports…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40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PDFs, Word documents, image files…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40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APA, MLA, Chicago, Harvard…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8" name="กลุ่ม 73">
            <a:extLst>
              <a:ext uri="{FF2B5EF4-FFF2-40B4-BE49-F238E27FC236}">
                <a16:creationId xmlns:a16="http://schemas.microsoft.com/office/drawing/2014/main" id="{1ABEEE21-A2A9-9F58-248C-C30C79CF99F1}"/>
              </a:ext>
            </a:extLst>
          </p:cNvPr>
          <p:cNvGrpSpPr/>
          <p:nvPr/>
        </p:nvGrpSpPr>
        <p:grpSpPr>
          <a:xfrm>
            <a:off x="1142186" y="1997719"/>
            <a:ext cx="2962440" cy="376533"/>
            <a:chOff x="9762826" y="5958899"/>
            <a:chExt cx="3293181" cy="753065"/>
          </a:xfrm>
        </p:grpSpPr>
        <p:sp>
          <p:nvSpPr>
            <p:cNvPr id="9" name="Round Same Side Corner Rectangle 59">
              <a:extLst>
                <a:ext uri="{FF2B5EF4-FFF2-40B4-BE49-F238E27FC236}">
                  <a16:creationId xmlns:a16="http://schemas.microsoft.com/office/drawing/2014/main" id="{58B7D7E2-5BA5-6029-11BC-DC96830D9F70}"/>
                </a:ext>
              </a:extLst>
            </p:cNvPr>
            <p:cNvSpPr/>
            <p:nvPr/>
          </p:nvSpPr>
          <p:spPr>
            <a:xfrm rot="5400000">
              <a:off x="11037255" y="4743353"/>
              <a:ext cx="753065" cy="3184158"/>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0" name="TextBox 75">
              <a:extLst>
                <a:ext uri="{FF2B5EF4-FFF2-40B4-BE49-F238E27FC236}">
                  <a16:creationId xmlns:a16="http://schemas.microsoft.com/office/drawing/2014/main" id="{26D56F74-651F-F9E0-4D06-8663BE663C8F}"/>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Bibliographic Databases</a:t>
              </a:r>
            </a:p>
          </p:txBody>
        </p:sp>
      </p:grpSp>
      <p:grpSp>
        <p:nvGrpSpPr>
          <p:cNvPr id="11" name="กลุ่ม 77">
            <a:extLst>
              <a:ext uri="{FF2B5EF4-FFF2-40B4-BE49-F238E27FC236}">
                <a16:creationId xmlns:a16="http://schemas.microsoft.com/office/drawing/2014/main" id="{40173E16-86E1-C5EB-93DB-A5CA7FE6FD2F}"/>
              </a:ext>
            </a:extLst>
          </p:cNvPr>
          <p:cNvGrpSpPr/>
          <p:nvPr/>
        </p:nvGrpSpPr>
        <p:grpSpPr>
          <a:xfrm>
            <a:off x="1142186" y="3071069"/>
            <a:ext cx="2962440" cy="376533"/>
            <a:chOff x="9762826" y="5958897"/>
            <a:chExt cx="3293181" cy="753065"/>
          </a:xfrm>
        </p:grpSpPr>
        <p:sp>
          <p:nvSpPr>
            <p:cNvPr id="12" name="Round Same Side Corner Rectangle 59">
              <a:extLst>
                <a:ext uri="{FF2B5EF4-FFF2-40B4-BE49-F238E27FC236}">
                  <a16:creationId xmlns:a16="http://schemas.microsoft.com/office/drawing/2014/main" id="{EFB1977B-F3CF-ED2A-04B6-345FCA3B4CCB}"/>
                </a:ext>
              </a:extLst>
            </p:cNvPr>
            <p:cNvSpPr/>
            <p:nvPr/>
          </p:nvSpPr>
          <p:spPr>
            <a:xfrm rot="5400000">
              <a:off x="11037256" y="4743351"/>
              <a:ext cx="753065" cy="3184157"/>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3" name="TextBox 79">
              <a:extLst>
                <a:ext uri="{FF2B5EF4-FFF2-40B4-BE49-F238E27FC236}">
                  <a16:creationId xmlns:a16="http://schemas.microsoft.com/office/drawing/2014/main" id="{83CE00F9-62E5-A2D9-8090-AF459D79F37C}"/>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Document Types</a:t>
              </a:r>
            </a:p>
          </p:txBody>
        </p:sp>
      </p:grpSp>
      <p:grpSp>
        <p:nvGrpSpPr>
          <p:cNvPr id="14" name="กลุ่ม 73">
            <a:extLst>
              <a:ext uri="{FF2B5EF4-FFF2-40B4-BE49-F238E27FC236}">
                <a16:creationId xmlns:a16="http://schemas.microsoft.com/office/drawing/2014/main" id="{80E5992D-14A8-B215-4313-F4A0002D17D4}"/>
              </a:ext>
            </a:extLst>
          </p:cNvPr>
          <p:cNvGrpSpPr/>
          <p:nvPr/>
        </p:nvGrpSpPr>
        <p:grpSpPr>
          <a:xfrm>
            <a:off x="1142186" y="4144419"/>
            <a:ext cx="2962440" cy="376533"/>
            <a:chOff x="9762826" y="5958899"/>
            <a:chExt cx="3293181" cy="753065"/>
          </a:xfrm>
        </p:grpSpPr>
        <p:sp>
          <p:nvSpPr>
            <p:cNvPr id="15" name="Round Same Side Corner Rectangle 59">
              <a:extLst>
                <a:ext uri="{FF2B5EF4-FFF2-40B4-BE49-F238E27FC236}">
                  <a16:creationId xmlns:a16="http://schemas.microsoft.com/office/drawing/2014/main" id="{89E9D4CA-6DD0-2C51-95F0-FB50779CD38B}"/>
                </a:ext>
              </a:extLst>
            </p:cNvPr>
            <p:cNvSpPr/>
            <p:nvPr/>
          </p:nvSpPr>
          <p:spPr>
            <a:xfrm rot="5400000">
              <a:off x="11037255" y="4743353"/>
              <a:ext cx="753065" cy="3184158"/>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6" name="TextBox 75">
              <a:extLst>
                <a:ext uri="{FF2B5EF4-FFF2-40B4-BE49-F238E27FC236}">
                  <a16:creationId xmlns:a16="http://schemas.microsoft.com/office/drawing/2014/main" id="{0273E8CC-3788-4959-8918-1EB569E65183}"/>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File Formats</a:t>
              </a:r>
            </a:p>
          </p:txBody>
        </p:sp>
      </p:grpSp>
      <p:grpSp>
        <p:nvGrpSpPr>
          <p:cNvPr id="17" name="กลุ่ม 77">
            <a:extLst>
              <a:ext uri="{FF2B5EF4-FFF2-40B4-BE49-F238E27FC236}">
                <a16:creationId xmlns:a16="http://schemas.microsoft.com/office/drawing/2014/main" id="{7B4BD1DE-608A-B6F4-4CF0-B26499B4DB77}"/>
              </a:ext>
            </a:extLst>
          </p:cNvPr>
          <p:cNvGrpSpPr/>
          <p:nvPr/>
        </p:nvGrpSpPr>
        <p:grpSpPr>
          <a:xfrm>
            <a:off x="1142186" y="5217768"/>
            <a:ext cx="2962440" cy="376533"/>
            <a:chOff x="9762826" y="5958897"/>
            <a:chExt cx="3293181" cy="753065"/>
          </a:xfrm>
        </p:grpSpPr>
        <p:sp>
          <p:nvSpPr>
            <p:cNvPr id="18" name="Round Same Side Corner Rectangle 59">
              <a:extLst>
                <a:ext uri="{FF2B5EF4-FFF2-40B4-BE49-F238E27FC236}">
                  <a16:creationId xmlns:a16="http://schemas.microsoft.com/office/drawing/2014/main" id="{0504BFD4-C05C-0D4B-A748-FD6C1C1542BE}"/>
                </a:ext>
              </a:extLst>
            </p:cNvPr>
            <p:cNvSpPr/>
            <p:nvPr/>
          </p:nvSpPr>
          <p:spPr>
            <a:xfrm rot="5400000">
              <a:off x="11037256" y="4743351"/>
              <a:ext cx="753065" cy="3184157"/>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9" name="TextBox 79">
              <a:extLst>
                <a:ext uri="{FF2B5EF4-FFF2-40B4-BE49-F238E27FC236}">
                  <a16:creationId xmlns:a16="http://schemas.microsoft.com/office/drawing/2014/main" id="{6A31D383-DA48-3317-55C9-7A9F8B9CFCA0}"/>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Citation Styles</a:t>
              </a:r>
            </a:p>
          </p:txBody>
        </p:sp>
      </p:grpSp>
      <p:pic>
        <p:nvPicPr>
          <p:cNvPr id="2" name="图片 1">
            <a:extLst>
              <a:ext uri="{FF2B5EF4-FFF2-40B4-BE49-F238E27FC236}">
                <a16:creationId xmlns:a16="http://schemas.microsoft.com/office/drawing/2014/main" id="{EA3BC690-F244-F7A4-C36E-704A5FBD5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7601" y="5875060"/>
            <a:ext cx="719660" cy="719660"/>
          </a:xfrm>
          <a:prstGeom prst="rect">
            <a:avLst/>
          </a:prstGeom>
        </p:spPr>
      </p:pic>
      <p:sp>
        <p:nvSpPr>
          <p:cNvPr id="20" name="矩形 19">
            <a:extLst>
              <a:ext uri="{FF2B5EF4-FFF2-40B4-BE49-F238E27FC236}">
                <a16:creationId xmlns:a16="http://schemas.microsoft.com/office/drawing/2014/main" id="{84E2A629-BAFE-164A-8FE1-19DF71FD5FCA}"/>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spTree>
    <p:extLst>
      <p:ext uri="{BB962C8B-B14F-4D97-AF65-F5344CB8AC3E}">
        <p14:creationId xmlns:p14="http://schemas.microsoft.com/office/powerpoint/2010/main" val="272564133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38B1AB7-65BE-463D-9AF3-0E306DDDB8CD}" type="slidenum">
              <a:rPr kumimoji="0" lang="en-GB" sz="1000" b="0" i="0" u="none" strike="noStrike" kern="1200" cap="none" spc="0" normalizeH="0" baseline="0" noProof="0" smtClean="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2" name="矩形 1">
            <a:extLst>
              <a:ext uri="{FF2B5EF4-FFF2-40B4-BE49-F238E27FC236}">
                <a16:creationId xmlns:a16="http://schemas.microsoft.com/office/drawing/2014/main" id="{24B84FA5-F652-2633-8FC1-85A593268A42}"/>
              </a:ext>
            </a:extLst>
          </p:cNvPr>
          <p:cNvSpPr/>
          <p:nvPr/>
        </p:nvSpPr>
        <p:spPr>
          <a:xfrm>
            <a:off x="1515455" y="411374"/>
            <a:ext cx="3833833" cy="523220"/>
          </a:xfrm>
          <a:prstGeom prst="rect">
            <a:avLst/>
          </a:prstGeom>
        </p:spPr>
        <p:txBody>
          <a:bodyPr wrap="squar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rPr>
              <a:t>Step-by-step Approach</a:t>
            </a:r>
            <a:endParaRPr lang="zh-CN" altLang="en-US" sz="2800" dirty="0">
              <a:solidFill>
                <a:prstClr val="black">
                  <a:lumMod val="75000"/>
                  <a:lumOff val="25000"/>
                </a:prstClr>
              </a:solidFill>
              <a:latin typeface="Times New Roman" panose="02020603050405020304" pitchFamily="18" charset="0"/>
              <a:ea typeface="思源宋体" panose="02020400000000000000" pitchFamily="18" charset="-122"/>
              <a:sym typeface="思源宋体" panose="02020400000000000000" pitchFamily="18" charset="-122"/>
            </a:endParaRPr>
          </a:p>
        </p:txBody>
      </p:sp>
      <p:grpSp>
        <p:nvGrpSpPr>
          <p:cNvPr id="9" name="组合 8">
            <a:extLst>
              <a:ext uri="{FF2B5EF4-FFF2-40B4-BE49-F238E27FC236}">
                <a16:creationId xmlns:a16="http://schemas.microsoft.com/office/drawing/2014/main" id="{1FD15EA5-D06C-F798-0CA6-D04638F2E85B}"/>
              </a:ext>
            </a:extLst>
          </p:cNvPr>
          <p:cNvGrpSpPr/>
          <p:nvPr/>
        </p:nvGrpSpPr>
        <p:grpSpPr>
          <a:xfrm>
            <a:off x="886584" y="3429000"/>
            <a:ext cx="5448340" cy="2683691"/>
            <a:chOff x="533400" y="1938318"/>
            <a:chExt cx="5448340" cy="2683691"/>
          </a:xfrm>
        </p:grpSpPr>
        <p:pic>
          <p:nvPicPr>
            <p:cNvPr id="10" name="图片 9">
              <a:extLst>
                <a:ext uri="{FF2B5EF4-FFF2-40B4-BE49-F238E27FC236}">
                  <a16:creationId xmlns:a16="http://schemas.microsoft.com/office/drawing/2014/main" id="{290621A0-DD5B-69CB-E6FD-EFD263749036}"/>
                </a:ext>
              </a:extLst>
            </p:cNvPr>
            <p:cNvPicPr>
              <a:picLocks noChangeAspect="1"/>
            </p:cNvPicPr>
            <p:nvPr/>
          </p:nvPicPr>
          <p:blipFill>
            <a:blip r:embed="rId3"/>
            <a:stretch>
              <a:fillRect/>
            </a:stretch>
          </p:blipFill>
          <p:spPr>
            <a:xfrm>
              <a:off x="533400" y="1938318"/>
              <a:ext cx="5448340" cy="1419235"/>
            </a:xfrm>
            <a:prstGeom prst="rect">
              <a:avLst/>
            </a:prstGeom>
          </p:spPr>
        </p:pic>
        <p:pic>
          <p:nvPicPr>
            <p:cNvPr id="11" name="图片 10">
              <a:extLst>
                <a:ext uri="{FF2B5EF4-FFF2-40B4-BE49-F238E27FC236}">
                  <a16:creationId xmlns:a16="http://schemas.microsoft.com/office/drawing/2014/main" id="{A13A9EEB-AF26-30DA-21E6-5EFB3A22250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1969" y="3664740"/>
              <a:ext cx="4210085" cy="957269"/>
            </a:xfrm>
            <a:prstGeom prst="rect">
              <a:avLst/>
            </a:prstGeom>
          </p:spPr>
        </p:pic>
      </p:grpSp>
      <p:pic>
        <p:nvPicPr>
          <p:cNvPr id="12" name="图片 11">
            <a:extLst>
              <a:ext uri="{FF2B5EF4-FFF2-40B4-BE49-F238E27FC236}">
                <a16:creationId xmlns:a16="http://schemas.microsoft.com/office/drawing/2014/main" id="{50200184-D5EE-39AF-361D-1AF6A9B24278}"/>
              </a:ext>
            </a:extLst>
          </p:cNvPr>
          <p:cNvPicPr>
            <a:picLocks noChangeAspect="1"/>
          </p:cNvPicPr>
          <p:nvPr/>
        </p:nvPicPr>
        <p:blipFill rotWithShape="1">
          <a:blip r:embed="rId5"/>
          <a:srcRect r="5475" b="2303"/>
          <a:stretch/>
        </p:blipFill>
        <p:spPr>
          <a:xfrm>
            <a:off x="6334924" y="1338743"/>
            <a:ext cx="5313352" cy="4850330"/>
          </a:xfrm>
          <a:prstGeom prst="rect">
            <a:avLst/>
          </a:prstGeom>
        </p:spPr>
      </p:pic>
      <p:sp>
        <p:nvSpPr>
          <p:cNvPr id="13" name="文本框 12">
            <a:extLst>
              <a:ext uri="{FF2B5EF4-FFF2-40B4-BE49-F238E27FC236}">
                <a16:creationId xmlns:a16="http://schemas.microsoft.com/office/drawing/2014/main" id="{8BEC4C76-F3E9-559F-8678-C60F6388982E}"/>
              </a:ext>
            </a:extLst>
          </p:cNvPr>
          <p:cNvSpPr txBox="1"/>
          <p:nvPr/>
        </p:nvSpPr>
        <p:spPr>
          <a:xfrm>
            <a:off x="1610504" y="1689370"/>
            <a:ext cx="4000500"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More detailed</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Clear instructions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Boldfaced</a:t>
            </a:r>
            <a:endParaRPr lang="zh-CN" altLang="en-US" sz="24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64F7006F-3224-4349-8621-C0CFE61837E5}"/>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spTree>
    <p:extLst>
      <p:ext uri="{BB962C8B-B14F-4D97-AF65-F5344CB8AC3E}">
        <p14:creationId xmlns:p14="http://schemas.microsoft.com/office/powerpoint/2010/main" val="741919015"/>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38B1AB7-65BE-463D-9AF3-0E306DDDB8CD}" type="slidenum">
              <a:rPr kumimoji="0" lang="en-GB" sz="1000" b="0" i="0" u="none" strike="noStrike" kern="1200" cap="none" spc="0" normalizeH="0" baseline="0" noProof="0" smtClean="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srgbClr val="FFFFFF">
                  <a:lumMod val="6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2" name="矩形 1">
            <a:extLst>
              <a:ext uri="{FF2B5EF4-FFF2-40B4-BE49-F238E27FC236}">
                <a16:creationId xmlns:a16="http://schemas.microsoft.com/office/drawing/2014/main" id="{24B84FA5-F652-2633-8FC1-85A593268A42}"/>
              </a:ext>
            </a:extLst>
          </p:cNvPr>
          <p:cNvSpPr/>
          <p:nvPr/>
        </p:nvSpPr>
        <p:spPr>
          <a:xfrm>
            <a:off x="1515455" y="411374"/>
            <a:ext cx="3833833" cy="523220"/>
          </a:xfrm>
          <a:prstGeom prst="rect">
            <a:avLst/>
          </a:prstGeom>
        </p:spPr>
        <p:txBody>
          <a:bodyPr wrap="squar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sym typeface="思源宋体" panose="02020400000000000000" pitchFamily="18" charset="-122"/>
              </a:rPr>
              <a:t>Visual Aid</a:t>
            </a:r>
            <a:endParaRPr lang="zh-CN" altLang="en-US" sz="2800" dirty="0">
              <a:solidFill>
                <a:prstClr val="black">
                  <a:lumMod val="75000"/>
                  <a:lumOff val="25000"/>
                </a:prstClr>
              </a:solidFill>
              <a:latin typeface="Times New Roman" panose="02020603050405020304" pitchFamily="18" charset="0"/>
              <a:ea typeface="思源宋体" panose="02020400000000000000" pitchFamily="18" charset="-122"/>
              <a:sym typeface="思源宋体" panose="02020400000000000000" pitchFamily="18" charset="-122"/>
            </a:endParaRPr>
          </a:p>
        </p:txBody>
      </p:sp>
      <p:grpSp>
        <p:nvGrpSpPr>
          <p:cNvPr id="6" name="组合 5">
            <a:extLst>
              <a:ext uri="{FF2B5EF4-FFF2-40B4-BE49-F238E27FC236}">
                <a16:creationId xmlns:a16="http://schemas.microsoft.com/office/drawing/2014/main" id="{4002520F-A921-2A69-E411-6DA05851C74D}"/>
              </a:ext>
            </a:extLst>
          </p:cNvPr>
          <p:cNvGrpSpPr/>
          <p:nvPr/>
        </p:nvGrpSpPr>
        <p:grpSpPr>
          <a:xfrm>
            <a:off x="1839527" y="1284457"/>
            <a:ext cx="9492982" cy="4879191"/>
            <a:chOff x="1839527" y="1284457"/>
            <a:chExt cx="9492982" cy="4879191"/>
          </a:xfrm>
        </p:grpSpPr>
        <p:pic>
          <p:nvPicPr>
            <p:cNvPr id="54" name="图片 53">
              <a:extLst>
                <a:ext uri="{FF2B5EF4-FFF2-40B4-BE49-F238E27FC236}">
                  <a16:creationId xmlns:a16="http://schemas.microsoft.com/office/drawing/2014/main" id="{F93FC31B-DA8B-405F-B04B-9349A6D4267E}"/>
                </a:ext>
              </a:extLst>
            </p:cNvPr>
            <p:cNvPicPr/>
            <p:nvPr/>
          </p:nvPicPr>
          <p:blipFill>
            <a:blip r:embed="rId3"/>
            <a:stretch>
              <a:fillRect/>
            </a:stretch>
          </p:blipFill>
          <p:spPr>
            <a:xfrm>
              <a:off x="1839527" y="4285605"/>
              <a:ext cx="3509762" cy="1872404"/>
            </a:xfrm>
            <a:prstGeom prst="rect">
              <a:avLst/>
            </a:prstGeom>
          </p:spPr>
        </p:pic>
        <p:pic>
          <p:nvPicPr>
            <p:cNvPr id="56" name="图片 55">
              <a:extLst>
                <a:ext uri="{FF2B5EF4-FFF2-40B4-BE49-F238E27FC236}">
                  <a16:creationId xmlns:a16="http://schemas.microsoft.com/office/drawing/2014/main" id="{A387885E-01BF-45DC-9D7E-BD6FA5A6FB06}"/>
                </a:ext>
              </a:extLst>
            </p:cNvPr>
            <p:cNvPicPr/>
            <p:nvPr/>
          </p:nvPicPr>
          <p:blipFill>
            <a:blip r:embed="rId4"/>
            <a:stretch>
              <a:fillRect/>
            </a:stretch>
          </p:blipFill>
          <p:spPr>
            <a:xfrm>
              <a:off x="1839527" y="2566756"/>
              <a:ext cx="5274310" cy="1363345"/>
            </a:xfrm>
            <a:prstGeom prst="rect">
              <a:avLst/>
            </a:prstGeom>
          </p:spPr>
        </p:pic>
        <p:pic>
          <p:nvPicPr>
            <p:cNvPr id="3" name="图片 2">
              <a:extLst>
                <a:ext uri="{FF2B5EF4-FFF2-40B4-BE49-F238E27FC236}">
                  <a16:creationId xmlns:a16="http://schemas.microsoft.com/office/drawing/2014/main" id="{6A4E9BA4-7307-2C3F-A84F-8035F352CF4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1400" y="1284457"/>
              <a:ext cx="3941109" cy="4879191"/>
            </a:xfrm>
            <a:prstGeom prst="rect">
              <a:avLst/>
            </a:prstGeom>
          </p:spPr>
        </p:pic>
      </p:grpSp>
      <p:sp>
        <p:nvSpPr>
          <p:cNvPr id="8" name="文本框 7">
            <a:extLst>
              <a:ext uri="{FF2B5EF4-FFF2-40B4-BE49-F238E27FC236}">
                <a16:creationId xmlns:a16="http://schemas.microsoft.com/office/drawing/2014/main" id="{F864C456-3475-788E-234B-E27A7978E9EF}"/>
              </a:ext>
            </a:extLst>
          </p:cNvPr>
          <p:cNvSpPr txBox="1"/>
          <p:nvPr/>
        </p:nvSpPr>
        <p:spPr>
          <a:xfrm>
            <a:off x="1839527" y="1380254"/>
            <a:ext cx="366592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Rectangle &amp; Arrow</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Label with Annotations</a:t>
            </a:r>
            <a:endParaRPr lang="zh-CN" altLang="en-US" sz="24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F403297C-0280-574C-AB4C-A7316433412D}"/>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spTree>
    <p:extLst>
      <p:ext uri="{BB962C8B-B14F-4D97-AF65-F5344CB8AC3E}">
        <p14:creationId xmlns:p14="http://schemas.microsoft.com/office/powerpoint/2010/main" val="387844098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84E1FDA-64B2-D2D8-4D3B-AE74B90A18B7}"/>
              </a:ext>
            </a:extLst>
          </p:cNvPr>
          <p:cNvPicPr>
            <a:picLocks noChangeAspect="1"/>
          </p:cNvPicPr>
          <p:nvPr/>
        </p:nvPicPr>
        <p:blipFill rotWithShape="1">
          <a:blip r:embed="rId3">
            <a:extLst>
              <a:ext uri="{28A0092B-C50C-407E-A947-70E740481C1C}">
                <a14:useLocalDpi xmlns:a14="http://schemas.microsoft.com/office/drawing/2010/main" val="0"/>
              </a:ext>
            </a:extLst>
          </a:blip>
          <a:srcRect l="11083" b="658"/>
          <a:stretch/>
        </p:blipFill>
        <p:spPr>
          <a:xfrm>
            <a:off x="2224284" y="2343823"/>
            <a:ext cx="2778962" cy="3938643"/>
          </a:xfrm>
          <a:prstGeom prst="rect">
            <a:avLst/>
          </a:prstGeom>
        </p:spPr>
      </p:pic>
      <p:sp>
        <p:nvSpPr>
          <p:cNvPr id="11" name="矩形 10">
            <a:extLst>
              <a:ext uri="{FF2B5EF4-FFF2-40B4-BE49-F238E27FC236}">
                <a16:creationId xmlns:a16="http://schemas.microsoft.com/office/drawing/2014/main" id="{8123FBE1-E2E8-A46B-25BD-BEE644882CC7}"/>
              </a:ext>
            </a:extLst>
          </p:cNvPr>
          <p:cNvSpPr/>
          <p:nvPr/>
        </p:nvSpPr>
        <p:spPr>
          <a:xfrm>
            <a:off x="2224284" y="1307991"/>
            <a:ext cx="2778962" cy="523220"/>
          </a:xfrm>
          <a:prstGeom prst="rect">
            <a:avLst/>
          </a:prstGeom>
          <a:noFill/>
        </p:spPr>
        <p:txBody>
          <a:bodyPr wrap="square" lIns="91440" tIns="45720" rIns="91440" bIns="45720">
            <a:spAutoFit/>
          </a:bodyPr>
          <a:lstStyle/>
          <a:p>
            <a:pPr algn="ctr"/>
            <a:r>
              <a:rPr lang="en-US" altLang="zh-CN" sz="2800" dirty="0">
                <a:solidFill>
                  <a:srgbClr val="E49140"/>
                </a:solidFill>
                <a:latin typeface="Franklin Gothic Medium" panose="020B0603020102020204" pitchFamily="34" charset="0"/>
                <a:ea typeface="思源宋体" panose="02020400000000000000" pitchFamily="18" charset="-122"/>
                <a:cs typeface="+mn-ea"/>
              </a:rPr>
              <a:t>New cover</a:t>
            </a:r>
          </a:p>
        </p:txBody>
      </p:sp>
      <p:pic>
        <p:nvPicPr>
          <p:cNvPr id="7" name="图片 6">
            <a:extLst>
              <a:ext uri="{FF2B5EF4-FFF2-40B4-BE49-F238E27FC236}">
                <a16:creationId xmlns:a16="http://schemas.microsoft.com/office/drawing/2014/main" id="{8FB67B57-1D8F-C96D-2083-C07949EDF156}"/>
              </a:ext>
            </a:extLst>
          </p:cNvPr>
          <p:cNvPicPr>
            <a:picLocks noChangeAspect="1"/>
          </p:cNvPicPr>
          <p:nvPr/>
        </p:nvPicPr>
        <p:blipFill>
          <a:blip r:embed="rId4"/>
          <a:stretch>
            <a:fillRect/>
          </a:stretch>
        </p:blipFill>
        <p:spPr>
          <a:xfrm>
            <a:off x="7188756" y="2343823"/>
            <a:ext cx="2778962" cy="3938643"/>
          </a:xfrm>
          <a:prstGeom prst="rect">
            <a:avLst/>
          </a:prstGeom>
        </p:spPr>
      </p:pic>
      <p:sp>
        <p:nvSpPr>
          <p:cNvPr id="9" name="矩形 8">
            <a:extLst>
              <a:ext uri="{FF2B5EF4-FFF2-40B4-BE49-F238E27FC236}">
                <a16:creationId xmlns:a16="http://schemas.microsoft.com/office/drawing/2014/main" id="{14069A24-2BB3-314E-F6AB-C42C6D3D9AE9}"/>
              </a:ext>
            </a:extLst>
          </p:cNvPr>
          <p:cNvSpPr/>
          <p:nvPr/>
        </p:nvSpPr>
        <p:spPr>
          <a:xfrm>
            <a:off x="7188754" y="1307991"/>
            <a:ext cx="2778962" cy="523220"/>
          </a:xfrm>
          <a:prstGeom prst="rect">
            <a:avLst/>
          </a:prstGeom>
          <a:noFill/>
        </p:spPr>
        <p:txBody>
          <a:bodyPr wrap="square" lIns="91440" tIns="45720" rIns="91440" bIns="45720">
            <a:spAutoFit/>
          </a:bodyPr>
          <a:lstStyle/>
          <a:p>
            <a:pPr algn="ctr"/>
            <a:r>
              <a:rPr lang="en-US" altLang="zh-CN" sz="2800" dirty="0">
                <a:solidFill>
                  <a:srgbClr val="E49140"/>
                </a:solidFill>
                <a:latin typeface="Franklin Gothic Medium" panose="020B0603020102020204" pitchFamily="34" charset="0"/>
                <a:ea typeface="思源宋体" panose="02020400000000000000" pitchFamily="18" charset="-122"/>
                <a:cs typeface="+mn-ea"/>
              </a:rPr>
              <a:t>New subtitle</a:t>
            </a:r>
          </a:p>
        </p:txBody>
      </p:sp>
      <p:pic>
        <p:nvPicPr>
          <p:cNvPr id="6" name="图片 5">
            <a:extLst>
              <a:ext uri="{FF2B5EF4-FFF2-40B4-BE49-F238E27FC236}">
                <a16:creationId xmlns:a16="http://schemas.microsoft.com/office/drawing/2014/main" id="{C680507D-DBDA-40E8-AB05-F042819FD9E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554354" y="-604770"/>
            <a:ext cx="3108709" cy="2420806"/>
          </a:xfrm>
          <a:prstGeom prst="rect">
            <a:avLst/>
          </a:prstGeom>
        </p:spPr>
      </p:pic>
      <p:sp>
        <p:nvSpPr>
          <p:cNvPr id="8" name="矩形 7">
            <a:extLst>
              <a:ext uri="{FF2B5EF4-FFF2-40B4-BE49-F238E27FC236}">
                <a16:creationId xmlns:a16="http://schemas.microsoft.com/office/drawing/2014/main" id="{9DD4212B-00AB-46B6-A9E7-0CAA318CC983}"/>
              </a:ext>
            </a:extLst>
          </p:cNvPr>
          <p:cNvSpPr/>
          <p:nvPr/>
        </p:nvSpPr>
        <p:spPr>
          <a:xfrm>
            <a:off x="1515456" y="411374"/>
            <a:ext cx="1082348" cy="523220"/>
          </a:xfrm>
          <a:prstGeom prst="rect">
            <a:avLst/>
          </a:prstGeom>
        </p:spPr>
        <p:txBody>
          <a:bodyPr wrap="none">
            <a:spAutoFit/>
          </a:bodyPr>
          <a:lstStyle/>
          <a:p>
            <a:r>
              <a:rPr lang="en-US" altLang="zh-CN" sz="2800" dirty="0">
                <a:latin typeface="Times New Roman" panose="02020603050405020304" pitchFamily="18" charset="0"/>
                <a:ea typeface="思源宋体" panose="02020400000000000000" pitchFamily="18" charset="-122"/>
                <a:sym typeface="思源宋体" panose="02020400000000000000" pitchFamily="18" charset="-122"/>
              </a:rPr>
              <a:t>Polish</a:t>
            </a:r>
            <a:endParaRPr lang="zh-CN" altLang="en-US" sz="2800" dirty="0">
              <a:latin typeface="Times New Roman" panose="02020603050405020304" pitchFamily="18" charset="0"/>
              <a:ea typeface="思源宋体" panose="02020400000000000000" pitchFamily="18" charset="-122"/>
              <a:sym typeface="思源宋体" panose="02020400000000000000" pitchFamily="18" charset="-122"/>
            </a:endParaRPr>
          </a:p>
        </p:txBody>
      </p:sp>
      <p:sp>
        <p:nvSpPr>
          <p:cNvPr id="15" name="矩形 14">
            <a:extLst>
              <a:ext uri="{FF2B5EF4-FFF2-40B4-BE49-F238E27FC236}">
                <a16:creationId xmlns:a16="http://schemas.microsoft.com/office/drawing/2014/main" id="{164AC56F-1EE3-EF45-9667-26079E022D41}"/>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spTree>
    <p:extLst>
      <p:ext uri="{BB962C8B-B14F-4D97-AF65-F5344CB8AC3E}">
        <p14:creationId xmlns:p14="http://schemas.microsoft.com/office/powerpoint/2010/main" val="4238472856"/>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กลุ่ม 73"/>
          <p:cNvGrpSpPr/>
          <p:nvPr/>
        </p:nvGrpSpPr>
        <p:grpSpPr>
          <a:xfrm>
            <a:off x="1142186" y="3888431"/>
            <a:ext cx="1646591" cy="376533"/>
            <a:chOff x="9762826" y="5958899"/>
            <a:chExt cx="3293181" cy="753065"/>
          </a:xfrm>
        </p:grpSpPr>
        <p:sp>
          <p:nvSpPr>
            <p:cNvPr id="75" name="Round Same Side Corner Rectangle 59"/>
            <p:cNvSpPr/>
            <p:nvPr/>
          </p:nvSpPr>
          <p:spPr>
            <a:xfrm rot="5400000">
              <a:off x="11037255" y="4743353"/>
              <a:ext cx="753065" cy="3184158"/>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76" name="TextBox 75"/>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UI</a:t>
              </a:r>
            </a:p>
          </p:txBody>
        </p:sp>
      </p:grpSp>
      <p:grpSp>
        <p:nvGrpSpPr>
          <p:cNvPr id="78" name="กลุ่ม 77"/>
          <p:cNvGrpSpPr/>
          <p:nvPr/>
        </p:nvGrpSpPr>
        <p:grpSpPr>
          <a:xfrm>
            <a:off x="3200085" y="5405833"/>
            <a:ext cx="1646591" cy="376533"/>
            <a:chOff x="9762826" y="5958897"/>
            <a:chExt cx="3293181" cy="753065"/>
          </a:xfrm>
        </p:grpSpPr>
        <p:sp>
          <p:nvSpPr>
            <p:cNvPr id="79" name="Round Same Side Corner Rectangle 59"/>
            <p:cNvSpPr/>
            <p:nvPr/>
          </p:nvSpPr>
          <p:spPr>
            <a:xfrm rot="5400000">
              <a:off x="11037256" y="4743351"/>
              <a:ext cx="753065" cy="3184157"/>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80" name="TextBox 79"/>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Integration</a:t>
              </a:r>
            </a:p>
          </p:txBody>
        </p:sp>
      </p:grpSp>
      <p:grpSp>
        <p:nvGrpSpPr>
          <p:cNvPr id="82" name="กลุ่ม 81"/>
          <p:cNvGrpSpPr/>
          <p:nvPr/>
        </p:nvGrpSpPr>
        <p:grpSpPr>
          <a:xfrm>
            <a:off x="7315883" y="5405834"/>
            <a:ext cx="1646591" cy="376533"/>
            <a:chOff x="9762826" y="5958899"/>
            <a:chExt cx="3293181" cy="753065"/>
          </a:xfrm>
        </p:grpSpPr>
        <p:sp>
          <p:nvSpPr>
            <p:cNvPr id="83" name="Round Same Side Corner Rectangle 59"/>
            <p:cNvSpPr/>
            <p:nvPr/>
          </p:nvSpPr>
          <p:spPr>
            <a:xfrm rot="5400000">
              <a:off x="11037255" y="4743353"/>
              <a:ext cx="753065" cy="3184158"/>
            </a:xfrm>
            <a:prstGeom prst="round2SameRect">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84" name="TextBox 83"/>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Networks</a:t>
              </a:r>
            </a:p>
          </p:txBody>
        </p:sp>
      </p:grpSp>
      <p:pic>
        <p:nvPicPr>
          <p:cNvPr id="29" name="图片 28">
            <a:extLst>
              <a:ext uri="{FF2B5EF4-FFF2-40B4-BE49-F238E27FC236}">
                <a16:creationId xmlns:a16="http://schemas.microsoft.com/office/drawing/2014/main" id="{534F928D-C1D0-4380-9E57-6D4D50043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111" y="962279"/>
            <a:ext cx="2009779" cy="2009779"/>
          </a:xfrm>
          <a:prstGeom prst="rect">
            <a:avLst/>
          </a:prstGeom>
        </p:spPr>
      </p:pic>
      <p:sp>
        <p:nvSpPr>
          <p:cNvPr id="40" name="矩形 39">
            <a:extLst>
              <a:ext uri="{FF2B5EF4-FFF2-40B4-BE49-F238E27FC236}">
                <a16:creationId xmlns:a16="http://schemas.microsoft.com/office/drawing/2014/main" id="{8147BF17-1647-4AF2-8632-1B37E8FB4ECF}"/>
              </a:ext>
            </a:extLst>
          </p:cNvPr>
          <p:cNvSpPr/>
          <p:nvPr/>
        </p:nvSpPr>
        <p:spPr>
          <a:xfrm>
            <a:off x="1515456" y="411374"/>
            <a:ext cx="2257349"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Improvements</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grpSp>
        <p:nvGrpSpPr>
          <p:cNvPr id="2" name="กลุ่ม 73">
            <a:extLst>
              <a:ext uri="{FF2B5EF4-FFF2-40B4-BE49-F238E27FC236}">
                <a16:creationId xmlns:a16="http://schemas.microsoft.com/office/drawing/2014/main" id="{411E61AD-95BA-FBDE-AB91-D054FCF10D2F}"/>
              </a:ext>
            </a:extLst>
          </p:cNvPr>
          <p:cNvGrpSpPr/>
          <p:nvPr/>
        </p:nvGrpSpPr>
        <p:grpSpPr>
          <a:xfrm>
            <a:off x="9373781" y="3888431"/>
            <a:ext cx="1646591" cy="376533"/>
            <a:chOff x="9762826" y="5958899"/>
            <a:chExt cx="3293181" cy="753065"/>
          </a:xfrm>
        </p:grpSpPr>
        <p:sp>
          <p:nvSpPr>
            <p:cNvPr id="3" name="Round Same Side Corner Rectangle 59">
              <a:extLst>
                <a:ext uri="{FF2B5EF4-FFF2-40B4-BE49-F238E27FC236}">
                  <a16:creationId xmlns:a16="http://schemas.microsoft.com/office/drawing/2014/main" id="{964C8933-2760-E2C1-93AF-80F72FCC4E63}"/>
                </a:ext>
              </a:extLst>
            </p:cNvPr>
            <p:cNvSpPr/>
            <p:nvPr/>
          </p:nvSpPr>
          <p:spPr>
            <a:xfrm rot="5400000">
              <a:off x="11037255" y="4743353"/>
              <a:ext cx="753065" cy="3184158"/>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4" name="TextBox 75">
              <a:extLst>
                <a:ext uri="{FF2B5EF4-FFF2-40B4-BE49-F238E27FC236}">
                  <a16:creationId xmlns:a16="http://schemas.microsoft.com/office/drawing/2014/main" id="{87B59DE1-2279-6768-7551-C31D803B9217}"/>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Price</a:t>
              </a:r>
            </a:p>
          </p:txBody>
        </p:sp>
      </p:grpSp>
      <p:grpSp>
        <p:nvGrpSpPr>
          <p:cNvPr id="5" name="กลุ่ม 73">
            <a:extLst>
              <a:ext uri="{FF2B5EF4-FFF2-40B4-BE49-F238E27FC236}">
                <a16:creationId xmlns:a16="http://schemas.microsoft.com/office/drawing/2014/main" id="{6451F78D-4452-F6F2-5265-BEE3EBBE4AD3}"/>
              </a:ext>
            </a:extLst>
          </p:cNvPr>
          <p:cNvGrpSpPr/>
          <p:nvPr/>
        </p:nvGrpSpPr>
        <p:grpSpPr>
          <a:xfrm>
            <a:off x="5257984" y="3888430"/>
            <a:ext cx="1646591" cy="376533"/>
            <a:chOff x="9762826" y="5958897"/>
            <a:chExt cx="3293181" cy="753065"/>
          </a:xfrm>
        </p:grpSpPr>
        <p:sp>
          <p:nvSpPr>
            <p:cNvPr id="6" name="Round Same Side Corner Rectangle 59">
              <a:extLst>
                <a:ext uri="{FF2B5EF4-FFF2-40B4-BE49-F238E27FC236}">
                  <a16:creationId xmlns:a16="http://schemas.microsoft.com/office/drawing/2014/main" id="{00054BF6-3802-1A4B-299F-FD5CFB6065E3}"/>
                </a:ext>
              </a:extLst>
            </p:cNvPr>
            <p:cNvSpPr/>
            <p:nvPr/>
          </p:nvSpPr>
          <p:spPr>
            <a:xfrm rot="5400000">
              <a:off x="11037256" y="4743351"/>
              <a:ext cx="753065" cy="3184157"/>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7" name="TextBox 75">
              <a:extLst>
                <a:ext uri="{FF2B5EF4-FFF2-40B4-BE49-F238E27FC236}">
                  <a16:creationId xmlns:a16="http://schemas.microsoft.com/office/drawing/2014/main" id="{06F1FD13-7B96-0ACC-D18C-28564AFC6DEA}"/>
                </a:ext>
              </a:extLst>
            </p:cNvPr>
            <p:cNvSpPr txBox="1"/>
            <p:nvPr/>
          </p:nvSpPr>
          <p:spPr>
            <a:xfrm>
              <a:off x="9762826" y="6001809"/>
              <a:ext cx="3293181" cy="615553"/>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Functions</a:t>
              </a:r>
            </a:p>
          </p:txBody>
        </p:sp>
      </p:grpSp>
      <p:sp>
        <p:nvSpPr>
          <p:cNvPr id="8" name="Rectangle 19">
            <a:extLst>
              <a:ext uri="{FF2B5EF4-FFF2-40B4-BE49-F238E27FC236}">
                <a16:creationId xmlns:a16="http://schemas.microsoft.com/office/drawing/2014/main" id="{B1590C25-571D-0BBF-1874-5324CD8BCCCA}"/>
              </a:ext>
            </a:extLst>
          </p:cNvPr>
          <p:cNvSpPr>
            <a:spLocks noChangeArrowheads="1"/>
          </p:cNvSpPr>
          <p:nvPr/>
        </p:nvSpPr>
        <p:spPr bwMode="auto">
          <a:xfrm rot="20030533">
            <a:off x="8173077" y="4773824"/>
            <a:ext cx="1990101" cy="123151"/>
          </a:xfrm>
          <a:prstGeom prst="rect">
            <a:avLst/>
          </a:prstGeom>
          <a:gradFill>
            <a:gsLst>
              <a:gs pos="100000">
                <a:srgbClr val="E49140"/>
              </a:gs>
              <a:gs pos="0">
                <a:srgbClr val="34A9B3"/>
              </a:gs>
            </a:gsLst>
            <a:lin ang="10800000" scaled="0"/>
          </a:gradFill>
          <a:ln>
            <a:noFill/>
          </a:ln>
        </p:spPr>
        <p:txBody>
          <a:bodyPr vert="horz" wrap="square" lIns="91440" tIns="45720" rIns="91440" bIns="45720" numCol="1" anchor="t" anchorCtr="0" compatLnSpc="1"/>
          <a:lstStyle/>
          <a:p>
            <a:endParaRPr lang="en-US">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9" name="Rectangle 19">
            <a:extLst>
              <a:ext uri="{FF2B5EF4-FFF2-40B4-BE49-F238E27FC236}">
                <a16:creationId xmlns:a16="http://schemas.microsoft.com/office/drawing/2014/main" id="{57B3F7C1-058D-BD87-C873-CDC451BE9C41}"/>
              </a:ext>
            </a:extLst>
          </p:cNvPr>
          <p:cNvSpPr>
            <a:spLocks noChangeArrowheads="1"/>
          </p:cNvSpPr>
          <p:nvPr/>
        </p:nvSpPr>
        <p:spPr bwMode="auto">
          <a:xfrm rot="1589293">
            <a:off x="6115178" y="4773823"/>
            <a:ext cx="1990101" cy="123151"/>
          </a:xfrm>
          <a:prstGeom prst="rect">
            <a:avLst/>
          </a:prstGeom>
          <a:gradFill>
            <a:gsLst>
              <a:gs pos="0">
                <a:srgbClr val="E49140"/>
              </a:gs>
              <a:gs pos="100000">
                <a:srgbClr val="34A9B3"/>
              </a:gs>
            </a:gsLst>
            <a:lin ang="10800000" scaled="0"/>
          </a:gradFill>
          <a:ln>
            <a:noFill/>
          </a:ln>
        </p:spPr>
        <p:txBody>
          <a:bodyPr vert="horz" wrap="square" lIns="91440" tIns="45720" rIns="91440" bIns="45720" numCol="1" anchor="t" anchorCtr="0" compatLnSpc="1"/>
          <a:lstStyle/>
          <a:p>
            <a:endParaRPr lang="en-US">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0" name="Rectangle 19">
            <a:extLst>
              <a:ext uri="{FF2B5EF4-FFF2-40B4-BE49-F238E27FC236}">
                <a16:creationId xmlns:a16="http://schemas.microsoft.com/office/drawing/2014/main" id="{4B457DF7-03AE-EEFA-0E9B-EFD49B0E71F2}"/>
              </a:ext>
            </a:extLst>
          </p:cNvPr>
          <p:cNvSpPr>
            <a:spLocks noChangeArrowheads="1"/>
          </p:cNvSpPr>
          <p:nvPr/>
        </p:nvSpPr>
        <p:spPr bwMode="auto">
          <a:xfrm rot="20059370">
            <a:off x="4057279" y="4773823"/>
            <a:ext cx="1990101" cy="123151"/>
          </a:xfrm>
          <a:prstGeom prst="rect">
            <a:avLst/>
          </a:prstGeom>
          <a:gradFill>
            <a:gsLst>
              <a:gs pos="100000">
                <a:srgbClr val="E49140"/>
              </a:gs>
              <a:gs pos="0">
                <a:srgbClr val="34A9B3"/>
              </a:gs>
            </a:gsLst>
            <a:lin ang="10800000" scaled="0"/>
          </a:gradFill>
          <a:ln>
            <a:noFill/>
          </a:ln>
        </p:spPr>
        <p:txBody>
          <a:bodyPr vert="horz" wrap="square" lIns="91440" tIns="45720" rIns="91440" bIns="45720" numCol="1" anchor="t" anchorCtr="0" compatLnSpc="1"/>
          <a:lstStyle/>
          <a:p>
            <a:endParaRPr lang="en-US">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1" name="Rectangle 19">
            <a:extLst>
              <a:ext uri="{FF2B5EF4-FFF2-40B4-BE49-F238E27FC236}">
                <a16:creationId xmlns:a16="http://schemas.microsoft.com/office/drawing/2014/main" id="{7FA26C31-7600-C6EE-3F00-701EC7A7D7E1}"/>
              </a:ext>
            </a:extLst>
          </p:cNvPr>
          <p:cNvSpPr>
            <a:spLocks noChangeArrowheads="1"/>
          </p:cNvSpPr>
          <p:nvPr/>
        </p:nvSpPr>
        <p:spPr bwMode="auto">
          <a:xfrm rot="1543271">
            <a:off x="1999381" y="4773824"/>
            <a:ext cx="1990101" cy="123151"/>
          </a:xfrm>
          <a:prstGeom prst="rect">
            <a:avLst/>
          </a:prstGeom>
          <a:gradFill>
            <a:gsLst>
              <a:gs pos="0">
                <a:srgbClr val="E49140"/>
              </a:gs>
              <a:gs pos="100000">
                <a:srgbClr val="34A9B3"/>
              </a:gs>
            </a:gsLst>
            <a:lin ang="10800000" scaled="0"/>
          </a:gradFill>
          <a:ln>
            <a:noFill/>
          </a:ln>
        </p:spPr>
        <p:txBody>
          <a:bodyPr vert="horz" wrap="square" lIns="91440" tIns="45720" rIns="91440" bIns="45720" numCol="1" anchor="t" anchorCtr="0" compatLnSpc="1"/>
          <a:lstStyle/>
          <a:p>
            <a:endParaRPr lang="en-US">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6" name="Oval 8">
            <a:extLst>
              <a:ext uri="{FF2B5EF4-FFF2-40B4-BE49-F238E27FC236}">
                <a16:creationId xmlns:a16="http://schemas.microsoft.com/office/drawing/2014/main" id="{F2AF1CB8-8009-D728-BB77-E16630690F56}"/>
              </a:ext>
            </a:extLst>
          </p:cNvPr>
          <p:cNvSpPr>
            <a:spLocks noChangeArrowheads="1"/>
          </p:cNvSpPr>
          <p:nvPr/>
        </p:nvSpPr>
        <p:spPr bwMode="auto">
          <a:xfrm>
            <a:off x="9959174" y="4875401"/>
            <a:ext cx="242412" cy="243708"/>
          </a:xfrm>
          <a:prstGeom prst="ellipse">
            <a:avLst/>
          </a:prstGeom>
          <a:solidFill>
            <a:schemeClr val="bg1"/>
          </a:solidFill>
          <a:ln>
            <a:noFill/>
          </a:ln>
        </p:spPr>
        <p:txBody>
          <a:bodyPr vert="horz" wrap="square" lIns="91440" tIns="45720" rIns="91440" bIns="45720" numCol="1" anchor="t" anchorCtr="0" compatLnSpc="1"/>
          <a:lstStyle/>
          <a:p>
            <a:endParaRPr lang="en-US">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26" name="矩形 25">
            <a:extLst>
              <a:ext uri="{FF2B5EF4-FFF2-40B4-BE49-F238E27FC236}">
                <a16:creationId xmlns:a16="http://schemas.microsoft.com/office/drawing/2014/main" id="{26D32D97-6AF1-034D-9B96-B5D4180FDD43}"/>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spTree>
    <p:extLst>
      <p:ext uri="{BB962C8B-B14F-4D97-AF65-F5344CB8AC3E}">
        <p14:creationId xmlns:p14="http://schemas.microsoft.com/office/powerpoint/2010/main" val="256443224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3480922A-B967-2D1F-CE1F-C5C2212C9B1F}"/>
              </a:ext>
            </a:extLst>
          </p:cNvPr>
          <p:cNvGrpSpPr/>
          <p:nvPr/>
        </p:nvGrpSpPr>
        <p:grpSpPr>
          <a:xfrm>
            <a:off x="3993616" y="2153207"/>
            <a:ext cx="4204767" cy="4003635"/>
            <a:chOff x="4094816" y="1084898"/>
            <a:chExt cx="4204767" cy="4003635"/>
          </a:xfrm>
        </p:grpSpPr>
        <p:sp>
          <p:nvSpPr>
            <p:cNvPr id="8" name="Freeform 17"/>
            <p:cNvSpPr/>
            <p:nvPr/>
          </p:nvSpPr>
          <p:spPr bwMode="auto">
            <a:xfrm rot="2700000">
              <a:off x="5241780" y="1066642"/>
              <a:ext cx="1887538" cy="1924050"/>
            </a:xfrm>
            <a:custGeom>
              <a:avLst/>
              <a:gdLst>
                <a:gd name="T0" fmla="*/ 957 w 962"/>
                <a:gd name="T1" fmla="*/ 976 h 980"/>
                <a:gd name="T2" fmla="*/ 957 w 962"/>
                <a:gd name="T3" fmla="*/ 976 h 980"/>
                <a:gd name="T4" fmla="*/ 962 w 962"/>
                <a:gd name="T5" fmla="*/ 964 h 980"/>
                <a:gd name="T6" fmla="*/ 962 w 962"/>
                <a:gd name="T7" fmla="*/ 396 h 980"/>
                <a:gd name="T8" fmla="*/ 957 w 962"/>
                <a:gd name="T9" fmla="*/ 384 h 980"/>
                <a:gd name="T10" fmla="*/ 579 w 962"/>
                <a:gd name="T11" fmla="*/ 7 h 980"/>
                <a:gd name="T12" fmla="*/ 556 w 962"/>
                <a:gd name="T13" fmla="*/ 7 h 980"/>
                <a:gd name="T14" fmla="*/ 6 w 962"/>
                <a:gd name="T15" fmla="*/ 557 h 980"/>
                <a:gd name="T16" fmla="*/ 6 w 962"/>
                <a:gd name="T17" fmla="*/ 580 h 980"/>
                <a:gd name="T18" fmla="*/ 402 w 962"/>
                <a:gd name="T19" fmla="*/ 976 h 980"/>
                <a:gd name="T20" fmla="*/ 414 w 962"/>
                <a:gd name="T21" fmla="*/ 980 h 980"/>
                <a:gd name="T22" fmla="*/ 945 w 962"/>
                <a:gd name="T23" fmla="*/ 980 h 980"/>
                <a:gd name="T24" fmla="*/ 957 w 962"/>
                <a:gd name="T25" fmla="*/ 976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2" h="980">
                  <a:moveTo>
                    <a:pt x="957" y="976"/>
                  </a:moveTo>
                  <a:cubicBezTo>
                    <a:pt x="957" y="976"/>
                    <a:pt x="957" y="976"/>
                    <a:pt x="957" y="976"/>
                  </a:cubicBezTo>
                  <a:cubicBezTo>
                    <a:pt x="960" y="973"/>
                    <a:pt x="962" y="968"/>
                    <a:pt x="962" y="964"/>
                  </a:cubicBezTo>
                  <a:cubicBezTo>
                    <a:pt x="962" y="396"/>
                    <a:pt x="962" y="396"/>
                    <a:pt x="962" y="396"/>
                  </a:cubicBezTo>
                  <a:cubicBezTo>
                    <a:pt x="962" y="391"/>
                    <a:pt x="960" y="387"/>
                    <a:pt x="957" y="384"/>
                  </a:cubicBezTo>
                  <a:cubicBezTo>
                    <a:pt x="579" y="7"/>
                    <a:pt x="579" y="7"/>
                    <a:pt x="579" y="7"/>
                  </a:cubicBezTo>
                  <a:cubicBezTo>
                    <a:pt x="573" y="0"/>
                    <a:pt x="563" y="0"/>
                    <a:pt x="556" y="7"/>
                  </a:cubicBezTo>
                  <a:cubicBezTo>
                    <a:pt x="6" y="557"/>
                    <a:pt x="6" y="557"/>
                    <a:pt x="6" y="557"/>
                  </a:cubicBezTo>
                  <a:cubicBezTo>
                    <a:pt x="0" y="563"/>
                    <a:pt x="0" y="573"/>
                    <a:pt x="6" y="580"/>
                  </a:cubicBezTo>
                  <a:cubicBezTo>
                    <a:pt x="402" y="976"/>
                    <a:pt x="402" y="976"/>
                    <a:pt x="402" y="976"/>
                  </a:cubicBezTo>
                  <a:cubicBezTo>
                    <a:pt x="405" y="979"/>
                    <a:pt x="410" y="980"/>
                    <a:pt x="414" y="980"/>
                  </a:cubicBezTo>
                  <a:cubicBezTo>
                    <a:pt x="945" y="980"/>
                    <a:pt x="945" y="980"/>
                    <a:pt x="945" y="980"/>
                  </a:cubicBezTo>
                  <a:cubicBezTo>
                    <a:pt x="950" y="980"/>
                    <a:pt x="954" y="979"/>
                    <a:pt x="957" y="976"/>
                  </a:cubicBezTo>
                  <a:close/>
                </a:path>
              </a:pathLst>
            </a:custGeom>
            <a:solidFill>
              <a:schemeClr val="accent6"/>
            </a:solidFill>
            <a:ln>
              <a:noFill/>
            </a:ln>
          </p:spPr>
          <p:txBody>
            <a:bodyPr vert="horz" wrap="square" lIns="91440" tIns="45720" rIns="91440" bIns="45720" numCol="1" anchor="t" anchorCtr="0" compatLnSpc="1"/>
            <a:lstStyle/>
            <a:p>
              <a:endParaRPr lang="en-IN">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15" name="Freeform 16"/>
            <p:cNvSpPr/>
            <p:nvPr/>
          </p:nvSpPr>
          <p:spPr bwMode="auto">
            <a:xfrm rot="4680000">
              <a:off x="6369977" y="3158927"/>
              <a:ext cx="1924050" cy="1935162"/>
            </a:xfrm>
            <a:custGeom>
              <a:avLst/>
              <a:gdLst>
                <a:gd name="T0" fmla="*/ 30 w 980"/>
                <a:gd name="T1" fmla="*/ 980 h 985"/>
                <a:gd name="T2" fmla="*/ 566 w 980"/>
                <a:gd name="T3" fmla="*/ 980 h 985"/>
                <a:gd name="T4" fmla="*/ 578 w 980"/>
                <a:gd name="T5" fmla="*/ 976 h 985"/>
                <a:gd name="T6" fmla="*/ 974 w 980"/>
                <a:gd name="T7" fmla="*/ 580 h 985"/>
                <a:gd name="T8" fmla="*/ 974 w 980"/>
                <a:gd name="T9" fmla="*/ 557 h 985"/>
                <a:gd name="T10" fmla="*/ 424 w 980"/>
                <a:gd name="T11" fmla="*/ 7 h 985"/>
                <a:gd name="T12" fmla="*/ 401 w 980"/>
                <a:gd name="T13" fmla="*/ 7 h 985"/>
                <a:gd name="T14" fmla="*/ 5 w 980"/>
                <a:gd name="T15" fmla="*/ 403 h 985"/>
                <a:gd name="T16" fmla="*/ 0 w 980"/>
                <a:gd name="T17" fmla="*/ 414 h 985"/>
                <a:gd name="T18" fmla="*/ 0 w 980"/>
                <a:gd name="T19" fmla="*/ 956 h 985"/>
                <a:gd name="T20" fmla="*/ 30 w 980"/>
                <a:gd name="T21" fmla="*/ 98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0" h="985">
                  <a:moveTo>
                    <a:pt x="30" y="980"/>
                  </a:moveTo>
                  <a:cubicBezTo>
                    <a:pt x="566" y="980"/>
                    <a:pt x="566" y="980"/>
                    <a:pt x="566" y="980"/>
                  </a:cubicBezTo>
                  <a:cubicBezTo>
                    <a:pt x="571" y="980"/>
                    <a:pt x="575" y="979"/>
                    <a:pt x="578" y="976"/>
                  </a:cubicBezTo>
                  <a:cubicBezTo>
                    <a:pt x="974" y="580"/>
                    <a:pt x="974" y="580"/>
                    <a:pt x="974" y="580"/>
                  </a:cubicBezTo>
                  <a:cubicBezTo>
                    <a:pt x="980" y="573"/>
                    <a:pt x="980" y="563"/>
                    <a:pt x="974" y="557"/>
                  </a:cubicBezTo>
                  <a:cubicBezTo>
                    <a:pt x="424" y="7"/>
                    <a:pt x="424" y="7"/>
                    <a:pt x="424" y="7"/>
                  </a:cubicBezTo>
                  <a:cubicBezTo>
                    <a:pt x="417" y="0"/>
                    <a:pt x="407" y="0"/>
                    <a:pt x="401" y="7"/>
                  </a:cubicBezTo>
                  <a:cubicBezTo>
                    <a:pt x="5" y="403"/>
                    <a:pt x="5" y="403"/>
                    <a:pt x="5" y="403"/>
                  </a:cubicBezTo>
                  <a:cubicBezTo>
                    <a:pt x="2" y="406"/>
                    <a:pt x="0" y="410"/>
                    <a:pt x="0" y="414"/>
                  </a:cubicBezTo>
                  <a:cubicBezTo>
                    <a:pt x="0" y="956"/>
                    <a:pt x="0" y="956"/>
                    <a:pt x="0" y="956"/>
                  </a:cubicBezTo>
                  <a:cubicBezTo>
                    <a:pt x="0" y="985"/>
                    <a:pt x="17" y="980"/>
                    <a:pt x="30" y="980"/>
                  </a:cubicBezTo>
                  <a:close/>
                </a:path>
              </a:pathLst>
            </a:custGeom>
            <a:solidFill>
              <a:schemeClr val="accent5"/>
            </a:solidFill>
            <a:ln>
              <a:noFill/>
            </a:ln>
          </p:spPr>
          <p:txBody>
            <a:bodyPr vert="horz" wrap="square" lIns="91440" tIns="45720" rIns="91440" bIns="45720" numCol="1" anchor="t" anchorCtr="0" compatLnSpc="1"/>
            <a:lstStyle/>
            <a:p>
              <a:endParaRPr lang="en-IN">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33" name="Freeform 14"/>
            <p:cNvSpPr/>
            <p:nvPr/>
          </p:nvSpPr>
          <p:spPr bwMode="auto">
            <a:xfrm rot="720000">
              <a:off x="4094816" y="3174010"/>
              <a:ext cx="1887538" cy="1885951"/>
            </a:xfrm>
            <a:custGeom>
              <a:avLst/>
              <a:gdLst>
                <a:gd name="T0" fmla="*/ 384 w 962"/>
                <a:gd name="T1" fmla="*/ 5 h 961"/>
                <a:gd name="T2" fmla="*/ 6 w 962"/>
                <a:gd name="T3" fmla="*/ 382 h 961"/>
                <a:gd name="T4" fmla="*/ 6 w 962"/>
                <a:gd name="T5" fmla="*/ 405 h 961"/>
                <a:gd name="T6" fmla="*/ 556 w 962"/>
                <a:gd name="T7" fmla="*/ 955 h 961"/>
                <a:gd name="T8" fmla="*/ 579 w 962"/>
                <a:gd name="T9" fmla="*/ 955 h 961"/>
                <a:gd name="T10" fmla="*/ 957 w 962"/>
                <a:gd name="T11" fmla="*/ 578 h 961"/>
                <a:gd name="T12" fmla="*/ 962 w 962"/>
                <a:gd name="T13" fmla="*/ 566 h 961"/>
                <a:gd name="T14" fmla="*/ 962 w 962"/>
                <a:gd name="T15" fmla="*/ 16 h 961"/>
                <a:gd name="T16" fmla="*/ 945 w 962"/>
                <a:gd name="T17" fmla="*/ 0 h 961"/>
                <a:gd name="T18" fmla="*/ 395 w 962"/>
                <a:gd name="T19" fmla="*/ 0 h 961"/>
                <a:gd name="T20" fmla="*/ 384 w 962"/>
                <a:gd name="T21" fmla="*/ 5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961">
                  <a:moveTo>
                    <a:pt x="384" y="5"/>
                  </a:moveTo>
                  <a:cubicBezTo>
                    <a:pt x="6" y="382"/>
                    <a:pt x="6" y="382"/>
                    <a:pt x="6" y="382"/>
                  </a:cubicBezTo>
                  <a:cubicBezTo>
                    <a:pt x="0" y="388"/>
                    <a:pt x="0" y="399"/>
                    <a:pt x="6" y="405"/>
                  </a:cubicBezTo>
                  <a:cubicBezTo>
                    <a:pt x="556" y="955"/>
                    <a:pt x="556" y="955"/>
                    <a:pt x="556" y="955"/>
                  </a:cubicBezTo>
                  <a:cubicBezTo>
                    <a:pt x="563" y="961"/>
                    <a:pt x="573" y="961"/>
                    <a:pt x="579" y="955"/>
                  </a:cubicBezTo>
                  <a:cubicBezTo>
                    <a:pt x="957" y="578"/>
                    <a:pt x="957" y="578"/>
                    <a:pt x="957" y="578"/>
                  </a:cubicBezTo>
                  <a:cubicBezTo>
                    <a:pt x="960" y="575"/>
                    <a:pt x="962" y="570"/>
                    <a:pt x="962" y="566"/>
                  </a:cubicBezTo>
                  <a:cubicBezTo>
                    <a:pt x="962" y="16"/>
                    <a:pt x="962" y="16"/>
                    <a:pt x="962" y="16"/>
                  </a:cubicBezTo>
                  <a:cubicBezTo>
                    <a:pt x="962" y="7"/>
                    <a:pt x="954" y="0"/>
                    <a:pt x="945" y="0"/>
                  </a:cubicBezTo>
                  <a:cubicBezTo>
                    <a:pt x="395" y="0"/>
                    <a:pt x="395" y="0"/>
                    <a:pt x="395" y="0"/>
                  </a:cubicBezTo>
                  <a:cubicBezTo>
                    <a:pt x="391" y="0"/>
                    <a:pt x="387" y="2"/>
                    <a:pt x="384" y="5"/>
                  </a:cubicBezTo>
                  <a:close/>
                </a:path>
              </a:pathLst>
            </a:custGeom>
            <a:solidFill>
              <a:schemeClr val="accent3"/>
            </a:solidFill>
            <a:ln>
              <a:noFill/>
            </a:ln>
          </p:spPr>
          <p:txBody>
            <a:bodyPr vert="horz" wrap="square" lIns="91440" tIns="45720" rIns="91440" bIns="45720" numCol="1" anchor="t" anchorCtr="0" compatLnSpc="1"/>
            <a:lstStyle/>
            <a:p>
              <a:endParaRPr lang="en-IN">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grpSp>
      <p:sp>
        <p:nvSpPr>
          <p:cNvPr id="42" name="Footer Placeholder 41"/>
          <p:cNvSpPr>
            <a:spLocks noGrp="1"/>
          </p:cNvSpPr>
          <p:nvPr>
            <p:ph type="ftr" sz="quarter" idx="11"/>
          </p:nvPr>
        </p:nvSpPr>
        <p:spPr/>
        <p:txBody>
          <a:bodyPr/>
          <a:lstStyle/>
          <a:p>
            <a:r>
              <a:rPr lang="en-GB"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a:t>
            </a:r>
          </a:p>
        </p:txBody>
      </p:sp>
      <p:sp>
        <p:nvSpPr>
          <p:cNvPr id="43" name="Slide Number Placeholder 42"/>
          <p:cNvSpPr>
            <a:spLocks noGrp="1"/>
          </p:cNvSpPr>
          <p:nvPr>
            <p:ph type="sldNum" sz="quarter" idx="12"/>
          </p:nvPr>
        </p:nvSpPr>
        <p:spPr/>
        <p:txBody>
          <a:bodyPr/>
          <a:lstStyle/>
          <a:p>
            <a:fld id="{F38B1AB7-65BE-463D-9AF3-0E306DDDB8CD}" type="slidenum">
              <a:rPr lang="en-GB" smtClean="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pPr/>
              <a:t>19</a:t>
            </a:fld>
            <a:endParaRPr lang="en-GB"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45" name="TextBox 75">
            <a:extLst>
              <a:ext uri="{FF2B5EF4-FFF2-40B4-BE49-F238E27FC236}">
                <a16:creationId xmlns:a16="http://schemas.microsoft.com/office/drawing/2014/main" id="{0152211B-7291-2E94-1E90-BD91DD27C7FA}"/>
              </a:ext>
            </a:extLst>
          </p:cNvPr>
          <p:cNvSpPr txBox="1"/>
          <p:nvPr/>
        </p:nvSpPr>
        <p:spPr>
          <a:xfrm>
            <a:off x="5261052" y="2747121"/>
            <a:ext cx="1646591" cy="307777"/>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Translation</a:t>
            </a:r>
          </a:p>
        </p:txBody>
      </p:sp>
      <p:sp>
        <p:nvSpPr>
          <p:cNvPr id="47" name="TextBox 75">
            <a:extLst>
              <a:ext uri="{FF2B5EF4-FFF2-40B4-BE49-F238E27FC236}">
                <a16:creationId xmlns:a16="http://schemas.microsoft.com/office/drawing/2014/main" id="{6F53B243-7F05-6F9B-F726-24C4802EE95A}"/>
              </a:ext>
            </a:extLst>
          </p:cNvPr>
          <p:cNvSpPr txBox="1"/>
          <p:nvPr/>
        </p:nvSpPr>
        <p:spPr>
          <a:xfrm>
            <a:off x="4241877" y="4929118"/>
            <a:ext cx="1646591" cy="307777"/>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Database </a:t>
            </a:r>
          </a:p>
        </p:txBody>
      </p:sp>
      <p:sp>
        <p:nvSpPr>
          <p:cNvPr id="48" name="TextBox 75">
            <a:extLst>
              <a:ext uri="{FF2B5EF4-FFF2-40B4-BE49-F238E27FC236}">
                <a16:creationId xmlns:a16="http://schemas.microsoft.com/office/drawing/2014/main" id="{28293BCA-D4B5-D93C-D822-8B20C3D5C934}"/>
              </a:ext>
            </a:extLst>
          </p:cNvPr>
          <p:cNvSpPr txBox="1"/>
          <p:nvPr/>
        </p:nvSpPr>
        <p:spPr>
          <a:xfrm>
            <a:off x="6312162" y="4929118"/>
            <a:ext cx="1646591" cy="307777"/>
          </a:xfrm>
          <a:prstGeom prst="rect">
            <a:avLst/>
          </a:prstGeom>
          <a:noFill/>
        </p:spPr>
        <p:txBody>
          <a:bodyPr wrap="square" lIns="0" tIns="0" rIns="0" bIns="0" rtlCol="0">
            <a:spAutoFit/>
          </a:bodyPr>
          <a:lstStyle/>
          <a:p>
            <a:pPr algn="ctr"/>
            <a:r>
              <a:rPr lang="en-US" sz="2000" b="1" dirty="0">
                <a:solidFill>
                  <a:schemeClr val="bg1"/>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Citation</a:t>
            </a:r>
          </a:p>
        </p:txBody>
      </p:sp>
      <p:sp>
        <p:nvSpPr>
          <p:cNvPr id="50" name="矩形 49">
            <a:extLst>
              <a:ext uri="{FF2B5EF4-FFF2-40B4-BE49-F238E27FC236}">
                <a16:creationId xmlns:a16="http://schemas.microsoft.com/office/drawing/2014/main" id="{CA6D4E96-E7B8-52A2-F0CF-E5F0C980CB21}"/>
              </a:ext>
            </a:extLst>
          </p:cNvPr>
          <p:cNvSpPr/>
          <p:nvPr/>
        </p:nvSpPr>
        <p:spPr>
          <a:xfrm>
            <a:off x="1515456" y="411374"/>
            <a:ext cx="25955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Chinese-friendly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51" name="Freeform 11">
            <a:extLst>
              <a:ext uri="{FF2B5EF4-FFF2-40B4-BE49-F238E27FC236}">
                <a16:creationId xmlns:a16="http://schemas.microsoft.com/office/drawing/2014/main" id="{F856096E-5B7B-3FAD-755A-2B206785CAAE}"/>
              </a:ext>
            </a:extLst>
          </p:cNvPr>
          <p:cNvSpPr/>
          <p:nvPr/>
        </p:nvSpPr>
        <p:spPr bwMode="auto">
          <a:xfrm rot="10800000" flipV="1">
            <a:off x="4111038" y="2496096"/>
            <a:ext cx="954088" cy="295200"/>
          </a:xfrm>
          <a:custGeom>
            <a:avLst/>
            <a:gdLst>
              <a:gd name="T0" fmla="*/ 337 w 486"/>
              <a:gd name="T1" fmla="*/ 147 h 151"/>
              <a:gd name="T2" fmla="*/ 457 w 486"/>
              <a:gd name="T3" fmla="*/ 27 h 151"/>
              <a:gd name="T4" fmla="*/ 453 w 486"/>
              <a:gd name="T5" fmla="*/ 17 h 151"/>
              <a:gd name="T6" fmla="*/ 470 w 486"/>
              <a:gd name="T7" fmla="*/ 0 h 151"/>
              <a:gd name="T8" fmla="*/ 486 w 486"/>
              <a:gd name="T9" fmla="*/ 17 h 151"/>
              <a:gd name="T10" fmla="*/ 470 w 486"/>
              <a:gd name="T11" fmla="*/ 34 h 151"/>
              <a:gd name="T12" fmla="*/ 460 w 486"/>
              <a:gd name="T13" fmla="*/ 30 h 151"/>
              <a:gd name="T14" fmla="*/ 339 w 486"/>
              <a:gd name="T15" fmla="*/ 151 h 151"/>
              <a:gd name="T16" fmla="*/ 0 w 486"/>
              <a:gd name="T17" fmla="*/ 151 h 151"/>
              <a:gd name="T18" fmla="*/ 0 w 486"/>
              <a:gd name="T19" fmla="*/ 147 h 151"/>
              <a:gd name="T20" fmla="*/ 337 w 486"/>
              <a:gd name="T21"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151">
                <a:moveTo>
                  <a:pt x="337" y="147"/>
                </a:moveTo>
                <a:cubicBezTo>
                  <a:pt x="457" y="27"/>
                  <a:pt x="457" y="27"/>
                  <a:pt x="457" y="27"/>
                </a:cubicBezTo>
                <a:cubicBezTo>
                  <a:pt x="455" y="24"/>
                  <a:pt x="453" y="21"/>
                  <a:pt x="453" y="17"/>
                </a:cubicBezTo>
                <a:cubicBezTo>
                  <a:pt x="453" y="8"/>
                  <a:pt x="461" y="0"/>
                  <a:pt x="470" y="0"/>
                </a:cubicBezTo>
                <a:cubicBezTo>
                  <a:pt x="479" y="0"/>
                  <a:pt x="486" y="8"/>
                  <a:pt x="486" y="17"/>
                </a:cubicBezTo>
                <a:cubicBezTo>
                  <a:pt x="486" y="26"/>
                  <a:pt x="479" y="34"/>
                  <a:pt x="470" y="34"/>
                </a:cubicBezTo>
                <a:cubicBezTo>
                  <a:pt x="466" y="34"/>
                  <a:pt x="462" y="32"/>
                  <a:pt x="460" y="30"/>
                </a:cubicBezTo>
                <a:cubicBezTo>
                  <a:pt x="339" y="151"/>
                  <a:pt x="339" y="151"/>
                  <a:pt x="339" y="151"/>
                </a:cubicBezTo>
                <a:cubicBezTo>
                  <a:pt x="0" y="151"/>
                  <a:pt x="0" y="151"/>
                  <a:pt x="0" y="151"/>
                </a:cubicBezTo>
                <a:cubicBezTo>
                  <a:pt x="0" y="147"/>
                  <a:pt x="0" y="147"/>
                  <a:pt x="0" y="147"/>
                </a:cubicBezTo>
                <a:lnTo>
                  <a:pt x="337" y="147"/>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52" name="Rectangle 19">
            <a:extLst>
              <a:ext uri="{FF2B5EF4-FFF2-40B4-BE49-F238E27FC236}">
                <a16:creationId xmlns:a16="http://schemas.microsoft.com/office/drawing/2014/main" id="{24E5209D-AF45-C9EE-B392-1FB78333C0CF}"/>
              </a:ext>
            </a:extLst>
          </p:cNvPr>
          <p:cNvSpPr/>
          <p:nvPr/>
        </p:nvSpPr>
        <p:spPr>
          <a:xfrm>
            <a:off x="1415839" y="2010316"/>
            <a:ext cx="2695199" cy="786754"/>
          </a:xfrm>
          <a:prstGeom prst="rect">
            <a:avLst/>
          </a:prstGeom>
        </p:spPr>
        <p:txBody>
          <a:bodyPr wrap="square">
            <a:spAutoFit/>
          </a:bodyPr>
          <a:lstStyle/>
          <a:p>
            <a:pPr marL="171450" indent="-171450">
              <a:lnSpc>
                <a:spcPct val="150000"/>
              </a:lnSpc>
              <a:buFont typeface="Arial" panose="020B0604020202020204" pitchFamily="34" charset="0"/>
              <a:buChar char="•"/>
            </a:pPr>
            <a:r>
              <a:rPr lang="en-I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Character Support</a:t>
            </a:r>
          </a:p>
          <a:p>
            <a:pPr marL="171450" indent="-171450">
              <a:lnSpc>
                <a:spcPct val="150000"/>
              </a:lnSpc>
              <a:buFont typeface="Arial" panose="020B0604020202020204" pitchFamily="34" charset="0"/>
              <a:buChar char="•"/>
            </a:pPr>
            <a:r>
              <a:rPr lang="en-I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U</a:t>
            </a:r>
            <a:r>
              <a:rPr lang="en-US" altLang="zh-C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a:t>
            </a:r>
            <a:endParaRPr lang="en-I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57" name="Freeform 11">
            <a:extLst>
              <a:ext uri="{FF2B5EF4-FFF2-40B4-BE49-F238E27FC236}">
                <a16:creationId xmlns:a16="http://schemas.microsoft.com/office/drawing/2014/main" id="{741F9BB4-62F6-90EC-E8E3-5059C73D812F}"/>
              </a:ext>
            </a:extLst>
          </p:cNvPr>
          <p:cNvSpPr/>
          <p:nvPr/>
        </p:nvSpPr>
        <p:spPr bwMode="auto">
          <a:xfrm rot="10800000" flipV="1">
            <a:off x="3287789" y="5236895"/>
            <a:ext cx="954088" cy="295200"/>
          </a:xfrm>
          <a:custGeom>
            <a:avLst/>
            <a:gdLst>
              <a:gd name="T0" fmla="*/ 337 w 486"/>
              <a:gd name="T1" fmla="*/ 147 h 151"/>
              <a:gd name="T2" fmla="*/ 457 w 486"/>
              <a:gd name="T3" fmla="*/ 27 h 151"/>
              <a:gd name="T4" fmla="*/ 453 w 486"/>
              <a:gd name="T5" fmla="*/ 17 h 151"/>
              <a:gd name="T6" fmla="*/ 470 w 486"/>
              <a:gd name="T7" fmla="*/ 0 h 151"/>
              <a:gd name="T8" fmla="*/ 486 w 486"/>
              <a:gd name="T9" fmla="*/ 17 h 151"/>
              <a:gd name="T10" fmla="*/ 470 w 486"/>
              <a:gd name="T11" fmla="*/ 34 h 151"/>
              <a:gd name="T12" fmla="*/ 460 w 486"/>
              <a:gd name="T13" fmla="*/ 30 h 151"/>
              <a:gd name="T14" fmla="*/ 339 w 486"/>
              <a:gd name="T15" fmla="*/ 151 h 151"/>
              <a:gd name="T16" fmla="*/ 0 w 486"/>
              <a:gd name="T17" fmla="*/ 151 h 151"/>
              <a:gd name="T18" fmla="*/ 0 w 486"/>
              <a:gd name="T19" fmla="*/ 147 h 151"/>
              <a:gd name="T20" fmla="*/ 337 w 486"/>
              <a:gd name="T21"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151">
                <a:moveTo>
                  <a:pt x="337" y="147"/>
                </a:moveTo>
                <a:cubicBezTo>
                  <a:pt x="457" y="27"/>
                  <a:pt x="457" y="27"/>
                  <a:pt x="457" y="27"/>
                </a:cubicBezTo>
                <a:cubicBezTo>
                  <a:pt x="455" y="24"/>
                  <a:pt x="453" y="21"/>
                  <a:pt x="453" y="17"/>
                </a:cubicBezTo>
                <a:cubicBezTo>
                  <a:pt x="453" y="8"/>
                  <a:pt x="461" y="0"/>
                  <a:pt x="470" y="0"/>
                </a:cubicBezTo>
                <a:cubicBezTo>
                  <a:pt x="479" y="0"/>
                  <a:pt x="486" y="8"/>
                  <a:pt x="486" y="17"/>
                </a:cubicBezTo>
                <a:cubicBezTo>
                  <a:pt x="486" y="26"/>
                  <a:pt x="479" y="34"/>
                  <a:pt x="470" y="34"/>
                </a:cubicBezTo>
                <a:cubicBezTo>
                  <a:pt x="466" y="34"/>
                  <a:pt x="462" y="32"/>
                  <a:pt x="460" y="30"/>
                </a:cubicBezTo>
                <a:cubicBezTo>
                  <a:pt x="339" y="151"/>
                  <a:pt x="339" y="151"/>
                  <a:pt x="339" y="151"/>
                </a:cubicBezTo>
                <a:cubicBezTo>
                  <a:pt x="0" y="151"/>
                  <a:pt x="0" y="151"/>
                  <a:pt x="0" y="151"/>
                </a:cubicBezTo>
                <a:cubicBezTo>
                  <a:pt x="0" y="147"/>
                  <a:pt x="0" y="147"/>
                  <a:pt x="0" y="147"/>
                </a:cubicBezTo>
                <a:lnTo>
                  <a:pt x="337" y="147"/>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58" name="Rectangle 19">
            <a:extLst>
              <a:ext uri="{FF2B5EF4-FFF2-40B4-BE49-F238E27FC236}">
                <a16:creationId xmlns:a16="http://schemas.microsoft.com/office/drawing/2014/main" id="{6972832C-D573-844D-6973-79045EE7A4AA}"/>
              </a:ext>
            </a:extLst>
          </p:cNvPr>
          <p:cNvSpPr/>
          <p:nvPr/>
        </p:nvSpPr>
        <p:spPr>
          <a:xfrm>
            <a:off x="1354011" y="4504578"/>
            <a:ext cx="1934955" cy="115685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Search</a:t>
            </a:r>
          </a:p>
          <a:p>
            <a:pPr marL="171450" indent="-171450">
              <a:lnSpc>
                <a:spcPct val="150000"/>
              </a:lnSpc>
              <a:buFont typeface="Arial" panose="020B0604020202020204" pitchFamily="34" charset="0"/>
              <a:buChar char="•"/>
            </a:pPr>
            <a:r>
              <a:rPr lang="en-I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Database Support</a:t>
            </a:r>
          </a:p>
        </p:txBody>
      </p:sp>
      <p:sp>
        <p:nvSpPr>
          <p:cNvPr id="60" name="Rectangle 19">
            <a:extLst>
              <a:ext uri="{FF2B5EF4-FFF2-40B4-BE49-F238E27FC236}">
                <a16:creationId xmlns:a16="http://schemas.microsoft.com/office/drawing/2014/main" id="{925320A4-20A5-480F-A862-941CC642BB02}"/>
              </a:ext>
            </a:extLst>
          </p:cNvPr>
          <p:cNvSpPr/>
          <p:nvPr/>
        </p:nvSpPr>
        <p:spPr>
          <a:xfrm>
            <a:off x="8475259" y="3279950"/>
            <a:ext cx="2499191" cy="78675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Literature Types</a:t>
            </a:r>
          </a:p>
          <a:p>
            <a:pPr marL="171450" indent="-171450">
              <a:lnSpc>
                <a:spcPct val="150000"/>
              </a:lnSpc>
              <a:buFont typeface="Arial" panose="020B0604020202020204" pitchFamily="34" charset="0"/>
              <a:buChar char="•"/>
            </a:pPr>
            <a:r>
              <a:rPr lang="en-IN" sz="1600" dirty="0">
                <a:solidFill>
                  <a:schemeClr val="tx1">
                    <a:lumMod val="95000"/>
                    <a:lumOff val="5000"/>
                  </a:scheme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Chinese Styles</a:t>
            </a:r>
          </a:p>
        </p:txBody>
      </p:sp>
      <p:sp>
        <p:nvSpPr>
          <p:cNvPr id="61" name="Freeform 11">
            <a:extLst>
              <a:ext uri="{FF2B5EF4-FFF2-40B4-BE49-F238E27FC236}">
                <a16:creationId xmlns:a16="http://schemas.microsoft.com/office/drawing/2014/main" id="{C966EADC-3535-978F-A2FC-3D54A094CBD4}"/>
              </a:ext>
            </a:extLst>
          </p:cNvPr>
          <p:cNvSpPr/>
          <p:nvPr/>
        </p:nvSpPr>
        <p:spPr bwMode="auto">
          <a:xfrm>
            <a:off x="7958753" y="4296938"/>
            <a:ext cx="954088" cy="295275"/>
          </a:xfrm>
          <a:custGeom>
            <a:avLst/>
            <a:gdLst>
              <a:gd name="T0" fmla="*/ 337 w 486"/>
              <a:gd name="T1" fmla="*/ 147 h 151"/>
              <a:gd name="T2" fmla="*/ 457 w 486"/>
              <a:gd name="T3" fmla="*/ 27 h 151"/>
              <a:gd name="T4" fmla="*/ 453 w 486"/>
              <a:gd name="T5" fmla="*/ 17 h 151"/>
              <a:gd name="T6" fmla="*/ 470 w 486"/>
              <a:gd name="T7" fmla="*/ 0 h 151"/>
              <a:gd name="T8" fmla="*/ 486 w 486"/>
              <a:gd name="T9" fmla="*/ 17 h 151"/>
              <a:gd name="T10" fmla="*/ 470 w 486"/>
              <a:gd name="T11" fmla="*/ 34 h 151"/>
              <a:gd name="T12" fmla="*/ 460 w 486"/>
              <a:gd name="T13" fmla="*/ 30 h 151"/>
              <a:gd name="T14" fmla="*/ 339 w 486"/>
              <a:gd name="T15" fmla="*/ 151 h 151"/>
              <a:gd name="T16" fmla="*/ 0 w 486"/>
              <a:gd name="T17" fmla="*/ 151 h 151"/>
              <a:gd name="T18" fmla="*/ 0 w 486"/>
              <a:gd name="T19" fmla="*/ 147 h 151"/>
              <a:gd name="T20" fmla="*/ 337 w 486"/>
              <a:gd name="T21"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151">
                <a:moveTo>
                  <a:pt x="337" y="147"/>
                </a:moveTo>
                <a:cubicBezTo>
                  <a:pt x="457" y="27"/>
                  <a:pt x="457" y="27"/>
                  <a:pt x="457" y="27"/>
                </a:cubicBezTo>
                <a:cubicBezTo>
                  <a:pt x="455" y="24"/>
                  <a:pt x="453" y="21"/>
                  <a:pt x="453" y="17"/>
                </a:cubicBezTo>
                <a:cubicBezTo>
                  <a:pt x="453" y="8"/>
                  <a:pt x="461" y="0"/>
                  <a:pt x="470" y="0"/>
                </a:cubicBezTo>
                <a:cubicBezTo>
                  <a:pt x="479" y="0"/>
                  <a:pt x="486" y="8"/>
                  <a:pt x="486" y="17"/>
                </a:cubicBezTo>
                <a:cubicBezTo>
                  <a:pt x="486" y="26"/>
                  <a:pt x="479" y="34"/>
                  <a:pt x="470" y="34"/>
                </a:cubicBezTo>
                <a:cubicBezTo>
                  <a:pt x="466" y="34"/>
                  <a:pt x="462" y="32"/>
                  <a:pt x="460" y="30"/>
                </a:cubicBezTo>
                <a:cubicBezTo>
                  <a:pt x="339" y="151"/>
                  <a:pt x="339" y="151"/>
                  <a:pt x="339" y="151"/>
                </a:cubicBezTo>
                <a:cubicBezTo>
                  <a:pt x="0" y="151"/>
                  <a:pt x="0" y="151"/>
                  <a:pt x="0" y="151"/>
                </a:cubicBezTo>
                <a:cubicBezTo>
                  <a:pt x="0" y="147"/>
                  <a:pt x="0" y="147"/>
                  <a:pt x="0" y="147"/>
                </a:cubicBezTo>
                <a:lnTo>
                  <a:pt x="337" y="147"/>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20" name="矩形 19">
            <a:extLst>
              <a:ext uri="{FF2B5EF4-FFF2-40B4-BE49-F238E27FC236}">
                <a16:creationId xmlns:a16="http://schemas.microsoft.com/office/drawing/2014/main" id="{859BFB05-0B16-6449-9755-3402FEFC4D19}"/>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spTree>
    <p:extLst>
      <p:ext uri="{BB962C8B-B14F-4D97-AF65-F5344CB8AC3E}">
        <p14:creationId xmlns:p14="http://schemas.microsoft.com/office/powerpoint/2010/main" val="200933536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10">
            <a:extLst>
              <a:ext uri="{FF2B5EF4-FFF2-40B4-BE49-F238E27FC236}">
                <a16:creationId xmlns:a16="http://schemas.microsoft.com/office/drawing/2014/main" id="{D5B36CCA-FA4E-D6F5-AD37-BC4A9B9E381D}"/>
              </a:ext>
            </a:extLst>
          </p:cNvPr>
          <p:cNvSpPr/>
          <p:nvPr/>
        </p:nvSpPr>
        <p:spPr>
          <a:xfrm rot="5400000">
            <a:off x="6157478" y="-811713"/>
            <a:ext cx="198411" cy="8994916"/>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 name="Rounded Rectangle 111">
            <a:extLst>
              <a:ext uri="{FF2B5EF4-FFF2-40B4-BE49-F238E27FC236}">
                <a16:creationId xmlns:a16="http://schemas.microsoft.com/office/drawing/2014/main" id="{532C841C-02BD-0BCD-AF2F-E9555AA1B25E}"/>
              </a:ext>
            </a:extLst>
          </p:cNvPr>
          <p:cNvSpPr/>
          <p:nvPr/>
        </p:nvSpPr>
        <p:spPr>
          <a:xfrm>
            <a:off x="1549588" y="3087835"/>
            <a:ext cx="846425" cy="349724"/>
          </a:xfrm>
          <a:prstGeom prst="round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宋体" panose="02020400000000000000" pitchFamily="18" charset="-122"/>
                <a:ea typeface="思源宋体" panose="02020400000000000000" pitchFamily="18" charset="-122"/>
                <a:sym typeface="思源宋体" panose="02020400000000000000" pitchFamily="18" charset="-122"/>
              </a:rPr>
              <a:t>Start</a:t>
            </a:r>
            <a:endParaRPr lang="en-IN" sz="1600" dirty="0">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4" name="Group 54">
            <a:extLst>
              <a:ext uri="{FF2B5EF4-FFF2-40B4-BE49-F238E27FC236}">
                <a16:creationId xmlns:a16="http://schemas.microsoft.com/office/drawing/2014/main" id="{2EB4631A-62DB-3046-6C4A-CBEE6E87EE6D}"/>
              </a:ext>
            </a:extLst>
          </p:cNvPr>
          <p:cNvGrpSpPr/>
          <p:nvPr/>
        </p:nvGrpSpPr>
        <p:grpSpPr>
          <a:xfrm>
            <a:off x="2729010" y="3596607"/>
            <a:ext cx="1214439" cy="1103312"/>
            <a:chOff x="1626390" y="3392488"/>
            <a:chExt cx="1214438" cy="1103312"/>
          </a:xfrm>
        </p:grpSpPr>
        <p:grpSp>
          <p:nvGrpSpPr>
            <p:cNvPr id="5" name="Group 57">
              <a:extLst>
                <a:ext uri="{FF2B5EF4-FFF2-40B4-BE49-F238E27FC236}">
                  <a16:creationId xmlns:a16="http://schemas.microsoft.com/office/drawing/2014/main" id="{66D14336-E665-F678-E200-B288F9769634}"/>
                </a:ext>
              </a:extLst>
            </p:cNvPr>
            <p:cNvGrpSpPr/>
            <p:nvPr/>
          </p:nvGrpSpPr>
          <p:grpSpPr>
            <a:xfrm>
              <a:off x="1626390" y="3392488"/>
              <a:ext cx="1214438" cy="1103312"/>
              <a:chOff x="1515901" y="4289756"/>
              <a:chExt cx="1214438" cy="1103312"/>
            </a:xfrm>
          </p:grpSpPr>
          <p:sp>
            <p:nvSpPr>
              <p:cNvPr id="7" name="Can 115">
                <a:extLst>
                  <a:ext uri="{FF2B5EF4-FFF2-40B4-BE49-F238E27FC236}">
                    <a16:creationId xmlns:a16="http://schemas.microsoft.com/office/drawing/2014/main" id="{FA2B08A6-6479-997E-75A4-C1F1DAF2F1F2}"/>
                  </a:ext>
                </a:extLst>
              </p:cNvPr>
              <p:cNvSpPr/>
              <p:nvPr/>
            </p:nvSpPr>
            <p:spPr>
              <a:xfrm rot="5400000">
                <a:off x="2020098" y="3785559"/>
                <a:ext cx="206043" cy="1214438"/>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Flowchart: Off-page Connector 65">
                <a:extLst>
                  <a:ext uri="{FF2B5EF4-FFF2-40B4-BE49-F238E27FC236}">
                    <a16:creationId xmlns:a16="http://schemas.microsoft.com/office/drawing/2014/main" id="{41964F77-FA97-AC91-F424-66DA6B9D6723}"/>
                  </a:ext>
                </a:extLst>
              </p:cNvPr>
              <p:cNvSpPr/>
              <p:nvPr/>
            </p:nvSpPr>
            <p:spPr>
              <a:xfrm>
                <a:off x="1515901" y="4289756"/>
                <a:ext cx="742950" cy="1103312"/>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6" name="TextBox 63">
              <a:extLst>
                <a:ext uri="{FF2B5EF4-FFF2-40B4-BE49-F238E27FC236}">
                  <a16:creationId xmlns:a16="http://schemas.microsoft.com/office/drawing/2014/main" id="{5BC64791-DDD4-8C7B-8848-8DBBD498ED57}"/>
                </a:ext>
              </a:extLst>
            </p:cNvPr>
            <p:cNvSpPr txBox="1"/>
            <p:nvPr/>
          </p:nvSpPr>
          <p:spPr>
            <a:xfrm>
              <a:off x="1681839" y="3941124"/>
              <a:ext cx="615497"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01</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9" name="Group 66">
            <a:extLst>
              <a:ext uri="{FF2B5EF4-FFF2-40B4-BE49-F238E27FC236}">
                <a16:creationId xmlns:a16="http://schemas.microsoft.com/office/drawing/2014/main" id="{460CB117-3210-F2DB-5DC1-79049F165CB0}"/>
              </a:ext>
            </a:extLst>
          </p:cNvPr>
          <p:cNvGrpSpPr/>
          <p:nvPr/>
        </p:nvGrpSpPr>
        <p:grpSpPr>
          <a:xfrm>
            <a:off x="4032176" y="2683393"/>
            <a:ext cx="1214439" cy="1103312"/>
            <a:chOff x="3568300" y="2495220"/>
            <a:chExt cx="1214438" cy="1103312"/>
          </a:xfrm>
        </p:grpSpPr>
        <p:grpSp>
          <p:nvGrpSpPr>
            <p:cNvPr id="10" name="Group 67">
              <a:extLst>
                <a:ext uri="{FF2B5EF4-FFF2-40B4-BE49-F238E27FC236}">
                  <a16:creationId xmlns:a16="http://schemas.microsoft.com/office/drawing/2014/main" id="{DF6BAD27-0340-B485-C70E-F417B23EBE54}"/>
                </a:ext>
              </a:extLst>
            </p:cNvPr>
            <p:cNvGrpSpPr/>
            <p:nvPr/>
          </p:nvGrpSpPr>
          <p:grpSpPr>
            <a:xfrm flipV="1">
              <a:off x="3568300" y="2495220"/>
              <a:ext cx="1214438" cy="1103312"/>
              <a:chOff x="1515901" y="4289756"/>
              <a:chExt cx="1214438" cy="1103312"/>
            </a:xfrm>
            <a:solidFill>
              <a:schemeClr val="accent4"/>
            </a:solidFill>
          </p:grpSpPr>
          <p:sp>
            <p:nvSpPr>
              <p:cNvPr id="12" name="Can 120">
                <a:extLst>
                  <a:ext uri="{FF2B5EF4-FFF2-40B4-BE49-F238E27FC236}">
                    <a16:creationId xmlns:a16="http://schemas.microsoft.com/office/drawing/2014/main" id="{740B37F3-D4DE-A045-ED50-84D8F3B792EC}"/>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3" name="Flowchart: Off-page Connector 70">
                <a:extLst>
                  <a:ext uri="{FF2B5EF4-FFF2-40B4-BE49-F238E27FC236}">
                    <a16:creationId xmlns:a16="http://schemas.microsoft.com/office/drawing/2014/main" id="{E5CF42AE-3A11-D42D-5F64-031AD3C7D868}"/>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1" name="TextBox 68">
              <a:extLst>
                <a:ext uri="{FF2B5EF4-FFF2-40B4-BE49-F238E27FC236}">
                  <a16:creationId xmlns:a16="http://schemas.microsoft.com/office/drawing/2014/main" id="{B4F6E3AF-9B9E-89A5-9D84-7450A644E12F}"/>
                </a:ext>
              </a:extLst>
            </p:cNvPr>
            <p:cNvSpPr txBox="1"/>
            <p:nvPr/>
          </p:nvSpPr>
          <p:spPr>
            <a:xfrm>
              <a:off x="3644581" y="2614615"/>
              <a:ext cx="590386"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02</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24" name="Group 81">
            <a:extLst>
              <a:ext uri="{FF2B5EF4-FFF2-40B4-BE49-F238E27FC236}">
                <a16:creationId xmlns:a16="http://schemas.microsoft.com/office/drawing/2014/main" id="{DBD9ED84-46DD-BFD0-3271-7E229981D741}"/>
              </a:ext>
            </a:extLst>
          </p:cNvPr>
          <p:cNvGrpSpPr/>
          <p:nvPr/>
        </p:nvGrpSpPr>
        <p:grpSpPr>
          <a:xfrm>
            <a:off x="8774414" y="3619529"/>
            <a:ext cx="1214439" cy="1103312"/>
            <a:chOff x="9394032" y="3392488"/>
            <a:chExt cx="1214438" cy="1103312"/>
          </a:xfrm>
        </p:grpSpPr>
        <p:grpSp>
          <p:nvGrpSpPr>
            <p:cNvPr id="25" name="Group 82">
              <a:extLst>
                <a:ext uri="{FF2B5EF4-FFF2-40B4-BE49-F238E27FC236}">
                  <a16:creationId xmlns:a16="http://schemas.microsoft.com/office/drawing/2014/main" id="{8F9D5991-109D-3EB9-57F7-3E34BA1A5205}"/>
                </a:ext>
              </a:extLst>
            </p:cNvPr>
            <p:cNvGrpSpPr/>
            <p:nvPr/>
          </p:nvGrpSpPr>
          <p:grpSpPr>
            <a:xfrm>
              <a:off x="9394032" y="3392488"/>
              <a:ext cx="1214438" cy="1103312"/>
              <a:chOff x="1515901" y="4289756"/>
              <a:chExt cx="1214438" cy="1103312"/>
            </a:xfrm>
            <a:solidFill>
              <a:schemeClr val="accent5"/>
            </a:solidFill>
          </p:grpSpPr>
          <p:sp>
            <p:nvSpPr>
              <p:cNvPr id="27" name="Can 135">
                <a:extLst>
                  <a:ext uri="{FF2B5EF4-FFF2-40B4-BE49-F238E27FC236}">
                    <a16:creationId xmlns:a16="http://schemas.microsoft.com/office/drawing/2014/main" id="{D2D066C9-3400-0E01-865A-CAD918E89F90}"/>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8" name="Flowchart: Off-page Connector 85">
                <a:extLst>
                  <a:ext uri="{FF2B5EF4-FFF2-40B4-BE49-F238E27FC236}">
                    <a16:creationId xmlns:a16="http://schemas.microsoft.com/office/drawing/2014/main" id="{B38E009C-84F1-EF1E-335A-93197DC1F46A}"/>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26" name="TextBox 83">
              <a:extLst>
                <a:ext uri="{FF2B5EF4-FFF2-40B4-BE49-F238E27FC236}">
                  <a16:creationId xmlns:a16="http://schemas.microsoft.com/office/drawing/2014/main" id="{3DB3068D-55C5-AF0C-762E-28CD54C6EF09}"/>
                </a:ext>
              </a:extLst>
            </p:cNvPr>
            <p:cNvSpPr txBox="1"/>
            <p:nvPr/>
          </p:nvSpPr>
          <p:spPr>
            <a:xfrm>
              <a:off x="9457760" y="3944143"/>
              <a:ext cx="615497"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05</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29" name="Group 86">
            <a:extLst>
              <a:ext uri="{FF2B5EF4-FFF2-40B4-BE49-F238E27FC236}">
                <a16:creationId xmlns:a16="http://schemas.microsoft.com/office/drawing/2014/main" id="{AE2DFB95-BC7C-DDCD-4E25-036A88C5621B}"/>
              </a:ext>
            </a:extLst>
          </p:cNvPr>
          <p:cNvGrpSpPr/>
          <p:nvPr/>
        </p:nvGrpSpPr>
        <p:grpSpPr>
          <a:xfrm>
            <a:off x="2650770" y="4912755"/>
            <a:ext cx="2963465" cy="648799"/>
            <a:chOff x="812001" y="4656406"/>
            <a:chExt cx="2963465" cy="648798"/>
          </a:xfrm>
        </p:grpSpPr>
        <p:sp>
          <p:nvSpPr>
            <p:cNvPr id="30" name="Rectangle 87">
              <a:extLst>
                <a:ext uri="{FF2B5EF4-FFF2-40B4-BE49-F238E27FC236}">
                  <a16:creationId xmlns:a16="http://schemas.microsoft.com/office/drawing/2014/main" id="{23AAE9BD-61C8-DC4C-1BCF-084B20E8AA2B}"/>
                </a:ext>
              </a:extLst>
            </p:cNvPr>
            <p:cNvSpPr/>
            <p:nvPr/>
          </p:nvSpPr>
          <p:spPr>
            <a:xfrm>
              <a:off x="928468" y="4656406"/>
              <a:ext cx="382807"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1" name="TextBox 88">
              <a:extLst>
                <a:ext uri="{FF2B5EF4-FFF2-40B4-BE49-F238E27FC236}">
                  <a16:creationId xmlns:a16="http://schemas.microsoft.com/office/drawing/2014/main" id="{C90DBD2D-09C8-E95D-D5C8-B5F1DB30E69D}"/>
                </a:ext>
              </a:extLst>
            </p:cNvPr>
            <p:cNvSpPr txBox="1"/>
            <p:nvPr/>
          </p:nvSpPr>
          <p:spPr>
            <a:xfrm>
              <a:off x="812001" y="4736727"/>
              <a:ext cx="2963465" cy="338553"/>
            </a:xfrm>
            <a:prstGeom prst="rect">
              <a:avLst/>
            </a:prstGeom>
            <a:noFill/>
          </p:spPr>
          <p:txBody>
            <a:bodyPr wrap="square" rtlCol="0">
              <a:spAutoFit/>
            </a:bodyPr>
            <a:lstStyle/>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Introduction</a:t>
              </a:r>
              <a:endParaRPr lang="zh-CN" altLang="en-US"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32" name="Rectangle 89">
              <a:extLst>
                <a:ext uri="{FF2B5EF4-FFF2-40B4-BE49-F238E27FC236}">
                  <a16:creationId xmlns:a16="http://schemas.microsoft.com/office/drawing/2014/main" id="{721A2012-7668-969D-43B9-D6B92D0125CC}"/>
                </a:ext>
              </a:extLst>
            </p:cNvPr>
            <p:cNvSpPr/>
            <p:nvPr/>
          </p:nvSpPr>
          <p:spPr>
            <a:xfrm>
              <a:off x="820250" y="5058983"/>
              <a:ext cx="2355230" cy="246221"/>
            </a:xfrm>
            <a:prstGeom prst="rect">
              <a:avLst/>
            </a:prstGeom>
          </p:spPr>
          <p:txBody>
            <a:bodyPr wrap="square">
              <a:spAutoFit/>
            </a:bodyPr>
            <a:lstStyle/>
            <a:p>
              <a:endParaRPr lang="en-IN" sz="1000" dirty="0">
                <a:solidFill>
                  <a:schemeClr val="bg1">
                    <a:lumMod val="65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33" name="Rounded Rectangle 157">
            <a:extLst>
              <a:ext uri="{FF2B5EF4-FFF2-40B4-BE49-F238E27FC236}">
                <a16:creationId xmlns:a16="http://schemas.microsoft.com/office/drawing/2014/main" id="{2223260D-740E-E093-3415-43AC3945AC6B}"/>
              </a:ext>
            </a:extLst>
          </p:cNvPr>
          <p:cNvSpPr/>
          <p:nvPr/>
        </p:nvSpPr>
        <p:spPr>
          <a:xfrm>
            <a:off x="10181137" y="3925840"/>
            <a:ext cx="846425" cy="349724"/>
          </a:xfrm>
          <a:prstGeom prst="roundRect">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宋体" panose="02020400000000000000" pitchFamily="18" charset="-122"/>
                <a:ea typeface="思源宋体" panose="02020400000000000000" pitchFamily="18" charset="-122"/>
                <a:sym typeface="思源宋体" panose="02020400000000000000" pitchFamily="18" charset="-122"/>
              </a:rPr>
              <a:t>End</a:t>
            </a:r>
            <a:endParaRPr lang="en-IN" sz="1600" dirty="0">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34" name="Group 107">
            <a:extLst>
              <a:ext uri="{FF2B5EF4-FFF2-40B4-BE49-F238E27FC236}">
                <a16:creationId xmlns:a16="http://schemas.microsoft.com/office/drawing/2014/main" id="{AE4DA045-6F6E-4EB8-07B2-6EFCE9216E7B}"/>
              </a:ext>
            </a:extLst>
          </p:cNvPr>
          <p:cNvGrpSpPr/>
          <p:nvPr/>
        </p:nvGrpSpPr>
        <p:grpSpPr>
          <a:xfrm>
            <a:off x="3619701" y="1642546"/>
            <a:ext cx="3581326" cy="665096"/>
            <a:chOff x="812001" y="4656406"/>
            <a:chExt cx="2784311" cy="665095"/>
          </a:xfrm>
        </p:grpSpPr>
        <p:sp>
          <p:nvSpPr>
            <p:cNvPr id="35" name="Rectangle 108">
              <a:extLst>
                <a:ext uri="{FF2B5EF4-FFF2-40B4-BE49-F238E27FC236}">
                  <a16:creationId xmlns:a16="http://schemas.microsoft.com/office/drawing/2014/main" id="{087FB200-A93B-4BB9-3861-12853E449BE7}"/>
                </a:ext>
              </a:extLst>
            </p:cNvPr>
            <p:cNvSpPr/>
            <p:nvPr/>
          </p:nvSpPr>
          <p:spPr>
            <a:xfrm>
              <a:off x="928468" y="4656406"/>
              <a:ext cx="38280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6" name="TextBox 109">
              <a:extLst>
                <a:ext uri="{FF2B5EF4-FFF2-40B4-BE49-F238E27FC236}">
                  <a16:creationId xmlns:a16="http://schemas.microsoft.com/office/drawing/2014/main" id="{2C3FAEE5-DFBB-BC8A-30C3-FAFBD6EF1849}"/>
                </a:ext>
              </a:extLst>
            </p:cNvPr>
            <p:cNvSpPr txBox="1"/>
            <p:nvPr/>
          </p:nvSpPr>
          <p:spPr>
            <a:xfrm>
              <a:off x="812001" y="4736727"/>
              <a:ext cx="2784311" cy="584774"/>
            </a:xfrm>
            <a:prstGeom prst="rect">
              <a:avLst/>
            </a:prstGeom>
            <a:noFill/>
          </p:spPr>
          <p:txBody>
            <a:bodyPr wrap="square" rtlCol="0">
              <a:spAutoFit/>
            </a:bodyPr>
            <a:lstStyle/>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Why we </a:t>
              </a:r>
            </a:p>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choose EndNote</a:t>
              </a:r>
              <a:endParaRPr lang="zh-CN" altLang="en-US"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37" name="Rectangle 110">
              <a:extLst>
                <a:ext uri="{FF2B5EF4-FFF2-40B4-BE49-F238E27FC236}">
                  <a16:creationId xmlns:a16="http://schemas.microsoft.com/office/drawing/2014/main" id="{7A32D702-D41C-902F-9618-E93A31E87D1C}"/>
                </a:ext>
              </a:extLst>
            </p:cNvPr>
            <p:cNvSpPr/>
            <p:nvPr/>
          </p:nvSpPr>
          <p:spPr>
            <a:xfrm>
              <a:off x="820250" y="5058983"/>
              <a:ext cx="2355230" cy="246221"/>
            </a:xfrm>
            <a:prstGeom prst="rect">
              <a:avLst/>
            </a:prstGeom>
          </p:spPr>
          <p:txBody>
            <a:bodyPr wrap="square">
              <a:spAutoFit/>
            </a:bodyPr>
            <a:lstStyle/>
            <a:p>
              <a:endParaRPr lang="en-IN" sz="1000" dirty="0">
                <a:solidFill>
                  <a:schemeClr val="bg1">
                    <a:lumMod val="65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50" name="Footer Placeholder 3">
            <a:extLst>
              <a:ext uri="{FF2B5EF4-FFF2-40B4-BE49-F238E27FC236}">
                <a16:creationId xmlns:a16="http://schemas.microsoft.com/office/drawing/2014/main" id="{2C2F9C1A-B148-A977-4965-7F58781C0525}"/>
              </a:ext>
            </a:extLst>
          </p:cNvPr>
          <p:cNvSpPr txBox="1">
            <a:spLocks/>
          </p:cNvSpPr>
          <p:nvPr/>
        </p:nvSpPr>
        <p:spPr>
          <a:xfrm>
            <a:off x="514361" y="6513514"/>
            <a:ext cx="4114800" cy="2635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思源宋体" panose="02020400000000000000" pitchFamily="18" charset="-122"/>
                <a:ea typeface="思源宋体" panose="02020400000000000000" pitchFamily="18" charset="-122"/>
                <a:sym typeface="思源宋体" panose="02020400000000000000" pitchFamily="18" charset="-122"/>
              </a:rPr>
              <a:t> </a:t>
            </a:r>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1" name="Slide Number Placeholder 4">
            <a:extLst>
              <a:ext uri="{FF2B5EF4-FFF2-40B4-BE49-F238E27FC236}">
                <a16:creationId xmlns:a16="http://schemas.microsoft.com/office/drawing/2014/main" id="{B135635F-62AE-7596-A8C5-421BA85272D4}"/>
              </a:ext>
            </a:extLst>
          </p:cNvPr>
          <p:cNvSpPr txBox="1">
            <a:spLocks/>
          </p:cNvSpPr>
          <p:nvPr/>
        </p:nvSpPr>
        <p:spPr>
          <a:xfrm>
            <a:off x="80962" y="6513514"/>
            <a:ext cx="338139" cy="2635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8B1AB7-65BE-463D-9AF3-0E306DDDB8CD}" type="slidenum">
              <a:rPr lang="en-GB" smtClean="0">
                <a:latin typeface="思源宋体" panose="02020400000000000000" pitchFamily="18" charset="-122"/>
                <a:ea typeface="思源宋体" panose="02020400000000000000" pitchFamily="18" charset="-122"/>
                <a:sym typeface="思源宋体" panose="02020400000000000000" pitchFamily="18" charset="-122"/>
              </a:rPr>
              <a:pPr/>
              <a:t>2</a:t>
            </a:fld>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52" name="图片 51">
            <a:extLst>
              <a:ext uri="{FF2B5EF4-FFF2-40B4-BE49-F238E27FC236}">
                <a16:creationId xmlns:a16="http://schemas.microsoft.com/office/drawing/2014/main" id="{26D3D90B-A371-48EB-0749-AA607A95AEE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grpSp>
        <p:nvGrpSpPr>
          <p:cNvPr id="55" name="Group 66">
            <a:extLst>
              <a:ext uri="{FF2B5EF4-FFF2-40B4-BE49-F238E27FC236}">
                <a16:creationId xmlns:a16="http://schemas.microsoft.com/office/drawing/2014/main" id="{60D29EB0-4D0C-1E1E-0121-B2E7584285D8}"/>
              </a:ext>
            </a:extLst>
          </p:cNvPr>
          <p:cNvGrpSpPr/>
          <p:nvPr/>
        </p:nvGrpSpPr>
        <p:grpSpPr>
          <a:xfrm>
            <a:off x="7201028" y="2681637"/>
            <a:ext cx="1214439" cy="1103312"/>
            <a:chOff x="3568300" y="2495220"/>
            <a:chExt cx="1214438" cy="1103312"/>
          </a:xfrm>
        </p:grpSpPr>
        <p:grpSp>
          <p:nvGrpSpPr>
            <p:cNvPr id="56" name="Group 67">
              <a:extLst>
                <a:ext uri="{FF2B5EF4-FFF2-40B4-BE49-F238E27FC236}">
                  <a16:creationId xmlns:a16="http://schemas.microsoft.com/office/drawing/2014/main" id="{93194DA3-13AD-5796-11AC-8F34CA334139}"/>
                </a:ext>
              </a:extLst>
            </p:cNvPr>
            <p:cNvGrpSpPr/>
            <p:nvPr/>
          </p:nvGrpSpPr>
          <p:grpSpPr>
            <a:xfrm flipV="1">
              <a:off x="3568300" y="2495220"/>
              <a:ext cx="1214438" cy="1103312"/>
              <a:chOff x="1515901" y="4289756"/>
              <a:chExt cx="1214438" cy="1103312"/>
            </a:xfrm>
            <a:solidFill>
              <a:schemeClr val="accent4"/>
            </a:solidFill>
          </p:grpSpPr>
          <p:sp>
            <p:nvSpPr>
              <p:cNvPr id="58" name="Can 120">
                <a:extLst>
                  <a:ext uri="{FF2B5EF4-FFF2-40B4-BE49-F238E27FC236}">
                    <a16:creationId xmlns:a16="http://schemas.microsoft.com/office/drawing/2014/main" id="{E7DE3CE4-C684-D075-972D-FDAF5B021168}"/>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9" name="Flowchart: Off-page Connector 70">
                <a:extLst>
                  <a:ext uri="{FF2B5EF4-FFF2-40B4-BE49-F238E27FC236}">
                    <a16:creationId xmlns:a16="http://schemas.microsoft.com/office/drawing/2014/main" id="{587FB578-5C8C-CA88-CC0B-5FF7D46272B3}"/>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57" name="TextBox 68">
              <a:extLst>
                <a:ext uri="{FF2B5EF4-FFF2-40B4-BE49-F238E27FC236}">
                  <a16:creationId xmlns:a16="http://schemas.microsoft.com/office/drawing/2014/main" id="{FC8A9D22-84B9-B304-F888-F495B7ABFC92}"/>
                </a:ext>
              </a:extLst>
            </p:cNvPr>
            <p:cNvSpPr txBox="1"/>
            <p:nvPr/>
          </p:nvSpPr>
          <p:spPr>
            <a:xfrm>
              <a:off x="3644581" y="2614615"/>
              <a:ext cx="590386"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04</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60" name="Group 81">
            <a:extLst>
              <a:ext uri="{FF2B5EF4-FFF2-40B4-BE49-F238E27FC236}">
                <a16:creationId xmlns:a16="http://schemas.microsoft.com/office/drawing/2014/main" id="{E425C5C1-CE23-8A7F-76EB-DE85906A9DD9}"/>
              </a:ext>
            </a:extLst>
          </p:cNvPr>
          <p:cNvGrpSpPr/>
          <p:nvPr/>
        </p:nvGrpSpPr>
        <p:grpSpPr>
          <a:xfrm>
            <a:off x="5605562" y="3604648"/>
            <a:ext cx="1214439" cy="1103312"/>
            <a:chOff x="9394032" y="3392488"/>
            <a:chExt cx="1214438" cy="1103312"/>
          </a:xfrm>
        </p:grpSpPr>
        <p:grpSp>
          <p:nvGrpSpPr>
            <p:cNvPr id="61" name="Group 82">
              <a:extLst>
                <a:ext uri="{FF2B5EF4-FFF2-40B4-BE49-F238E27FC236}">
                  <a16:creationId xmlns:a16="http://schemas.microsoft.com/office/drawing/2014/main" id="{7D3E1129-658A-10EF-89BC-7B8892D7CBE3}"/>
                </a:ext>
              </a:extLst>
            </p:cNvPr>
            <p:cNvGrpSpPr/>
            <p:nvPr/>
          </p:nvGrpSpPr>
          <p:grpSpPr>
            <a:xfrm>
              <a:off x="9394032" y="3392488"/>
              <a:ext cx="1214438" cy="1103312"/>
              <a:chOff x="1515901" y="4289756"/>
              <a:chExt cx="1214438" cy="1103312"/>
            </a:xfrm>
            <a:solidFill>
              <a:schemeClr val="accent5"/>
            </a:solidFill>
          </p:grpSpPr>
          <p:sp>
            <p:nvSpPr>
              <p:cNvPr id="63" name="Can 135">
                <a:extLst>
                  <a:ext uri="{FF2B5EF4-FFF2-40B4-BE49-F238E27FC236}">
                    <a16:creationId xmlns:a16="http://schemas.microsoft.com/office/drawing/2014/main" id="{3EDC20B9-6815-A5A7-F3A8-B27203B2BEB7}"/>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64" name="Flowchart: Off-page Connector 85">
                <a:extLst>
                  <a:ext uri="{FF2B5EF4-FFF2-40B4-BE49-F238E27FC236}">
                    <a16:creationId xmlns:a16="http://schemas.microsoft.com/office/drawing/2014/main" id="{DAC5C661-1600-277A-9E93-708F872D297C}"/>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62" name="TextBox 83">
              <a:extLst>
                <a:ext uri="{FF2B5EF4-FFF2-40B4-BE49-F238E27FC236}">
                  <a16:creationId xmlns:a16="http://schemas.microsoft.com/office/drawing/2014/main" id="{9BB0B4A8-AF24-84ED-C48F-563560A5CCF7}"/>
                </a:ext>
              </a:extLst>
            </p:cNvPr>
            <p:cNvSpPr txBox="1"/>
            <p:nvPr/>
          </p:nvSpPr>
          <p:spPr>
            <a:xfrm>
              <a:off x="9457760" y="3944143"/>
              <a:ext cx="615497"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03</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74" name="TextBox 83">
            <a:extLst>
              <a:ext uri="{FF2B5EF4-FFF2-40B4-BE49-F238E27FC236}">
                <a16:creationId xmlns:a16="http://schemas.microsoft.com/office/drawing/2014/main" id="{B94D67CA-D686-620D-A919-F269C1D1C47C}"/>
              </a:ext>
            </a:extLst>
          </p:cNvPr>
          <p:cNvSpPr txBox="1"/>
          <p:nvPr/>
        </p:nvSpPr>
        <p:spPr>
          <a:xfrm>
            <a:off x="9988852" y="4261830"/>
            <a:ext cx="615498" cy="461665"/>
          </a:xfrm>
          <a:prstGeom prst="rect">
            <a:avLst/>
          </a:prstGeom>
          <a:noFill/>
        </p:spPr>
        <p:txBody>
          <a:bodyPr wrap="square" rtlCol="0">
            <a:spAutoFit/>
          </a:bodyPr>
          <a:lstStyle/>
          <a:p>
            <a:pPr algn="ctr"/>
            <a:r>
              <a:rPr lang="en-GB"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rPr>
              <a:t>07</a:t>
            </a:r>
            <a:endParaRPr lang="en-IN" sz="2400" dirty="0">
              <a:solidFill>
                <a:schemeClr val="bg1"/>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75" name="Group 115">
            <a:extLst>
              <a:ext uri="{FF2B5EF4-FFF2-40B4-BE49-F238E27FC236}">
                <a16:creationId xmlns:a16="http://schemas.microsoft.com/office/drawing/2014/main" id="{EE4849A1-EDAA-6832-A629-C7AFF6A71D11}"/>
              </a:ext>
            </a:extLst>
          </p:cNvPr>
          <p:cNvGrpSpPr/>
          <p:nvPr/>
        </p:nvGrpSpPr>
        <p:grpSpPr>
          <a:xfrm>
            <a:off x="6601312" y="1642546"/>
            <a:ext cx="2363479" cy="665096"/>
            <a:chOff x="812001" y="4656406"/>
            <a:chExt cx="2363479" cy="665095"/>
          </a:xfrm>
        </p:grpSpPr>
        <p:sp>
          <p:nvSpPr>
            <p:cNvPr id="76" name="Rectangle 116">
              <a:extLst>
                <a:ext uri="{FF2B5EF4-FFF2-40B4-BE49-F238E27FC236}">
                  <a16:creationId xmlns:a16="http://schemas.microsoft.com/office/drawing/2014/main" id="{65170549-A421-3410-B543-2891ADDEC9F6}"/>
                </a:ext>
              </a:extLst>
            </p:cNvPr>
            <p:cNvSpPr/>
            <p:nvPr/>
          </p:nvSpPr>
          <p:spPr>
            <a:xfrm>
              <a:off x="928468" y="4656406"/>
              <a:ext cx="382807"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7" name="TextBox 117">
              <a:extLst>
                <a:ext uri="{FF2B5EF4-FFF2-40B4-BE49-F238E27FC236}">
                  <a16:creationId xmlns:a16="http://schemas.microsoft.com/office/drawing/2014/main" id="{CDF10247-36FD-7A9B-2EB9-CD777D01051C}"/>
                </a:ext>
              </a:extLst>
            </p:cNvPr>
            <p:cNvSpPr txBox="1"/>
            <p:nvPr/>
          </p:nvSpPr>
          <p:spPr>
            <a:xfrm>
              <a:off x="812001" y="4736727"/>
              <a:ext cx="2355230" cy="584774"/>
            </a:xfrm>
            <a:prstGeom prst="rect">
              <a:avLst/>
            </a:prstGeom>
            <a:noFill/>
          </p:spPr>
          <p:txBody>
            <a:bodyPr wrap="square" rtlCol="0">
              <a:spAutoFit/>
            </a:bodyPr>
            <a:lstStyle/>
            <a:p>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Article Writing &amp; Design</a:t>
              </a:r>
            </a:p>
          </p:txBody>
        </p:sp>
        <p:sp>
          <p:nvSpPr>
            <p:cNvPr id="78" name="Rectangle 118">
              <a:extLst>
                <a:ext uri="{FF2B5EF4-FFF2-40B4-BE49-F238E27FC236}">
                  <a16:creationId xmlns:a16="http://schemas.microsoft.com/office/drawing/2014/main" id="{0F671D0C-1930-767A-7732-45CD25D3D4C6}"/>
                </a:ext>
              </a:extLst>
            </p:cNvPr>
            <p:cNvSpPr/>
            <p:nvPr/>
          </p:nvSpPr>
          <p:spPr>
            <a:xfrm>
              <a:off x="820250" y="5058983"/>
              <a:ext cx="2355230" cy="246221"/>
            </a:xfrm>
            <a:prstGeom prst="rect">
              <a:avLst/>
            </a:prstGeom>
          </p:spPr>
          <p:txBody>
            <a:bodyPr wrap="square">
              <a:spAutoFit/>
            </a:bodyPr>
            <a:lstStyle/>
            <a:p>
              <a:endParaRPr lang="en-IN" sz="1000" dirty="0">
                <a:solidFill>
                  <a:schemeClr val="bg1">
                    <a:lumMod val="65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79" name="Group 119">
            <a:extLst>
              <a:ext uri="{FF2B5EF4-FFF2-40B4-BE49-F238E27FC236}">
                <a16:creationId xmlns:a16="http://schemas.microsoft.com/office/drawing/2014/main" id="{37DF3252-373F-E531-998E-D5A3585792C1}"/>
              </a:ext>
            </a:extLst>
          </p:cNvPr>
          <p:cNvGrpSpPr/>
          <p:nvPr/>
        </p:nvGrpSpPr>
        <p:grpSpPr>
          <a:xfrm>
            <a:off x="5153695" y="4912755"/>
            <a:ext cx="3128167" cy="665096"/>
            <a:chOff x="812001" y="4656406"/>
            <a:chExt cx="2500808" cy="665095"/>
          </a:xfrm>
        </p:grpSpPr>
        <p:sp>
          <p:nvSpPr>
            <p:cNvPr id="80" name="Rectangle 120">
              <a:extLst>
                <a:ext uri="{FF2B5EF4-FFF2-40B4-BE49-F238E27FC236}">
                  <a16:creationId xmlns:a16="http://schemas.microsoft.com/office/drawing/2014/main" id="{96075189-53BB-A7B6-3092-A254BB1B6CDA}"/>
                </a:ext>
              </a:extLst>
            </p:cNvPr>
            <p:cNvSpPr/>
            <p:nvPr/>
          </p:nvSpPr>
          <p:spPr>
            <a:xfrm>
              <a:off x="928468" y="4656406"/>
              <a:ext cx="382807"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1" name="TextBox 121">
              <a:extLst>
                <a:ext uri="{FF2B5EF4-FFF2-40B4-BE49-F238E27FC236}">
                  <a16:creationId xmlns:a16="http://schemas.microsoft.com/office/drawing/2014/main" id="{CD19FE98-81CA-6158-E02B-F8BEFD54BDAC}"/>
                </a:ext>
              </a:extLst>
            </p:cNvPr>
            <p:cNvSpPr txBox="1"/>
            <p:nvPr/>
          </p:nvSpPr>
          <p:spPr>
            <a:xfrm>
              <a:off x="812001" y="4736727"/>
              <a:ext cx="2500808" cy="584774"/>
            </a:xfrm>
            <a:prstGeom prst="rect">
              <a:avLst/>
            </a:prstGeom>
            <a:noFill/>
          </p:spPr>
          <p:txBody>
            <a:bodyPr wrap="square" rtlCol="0">
              <a:spAutoFit/>
            </a:bodyPr>
            <a:lstStyle/>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Why 4 parts in</a:t>
              </a:r>
            </a:p>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our user manual</a:t>
              </a:r>
            </a:p>
          </p:txBody>
        </p:sp>
        <p:sp>
          <p:nvSpPr>
            <p:cNvPr id="82" name="Rectangle 122">
              <a:extLst>
                <a:ext uri="{FF2B5EF4-FFF2-40B4-BE49-F238E27FC236}">
                  <a16:creationId xmlns:a16="http://schemas.microsoft.com/office/drawing/2014/main" id="{E1A56769-B267-373F-1611-F14C53787A6F}"/>
                </a:ext>
              </a:extLst>
            </p:cNvPr>
            <p:cNvSpPr/>
            <p:nvPr/>
          </p:nvSpPr>
          <p:spPr>
            <a:xfrm>
              <a:off x="820250" y="5058983"/>
              <a:ext cx="2355230" cy="246221"/>
            </a:xfrm>
            <a:prstGeom prst="rect">
              <a:avLst/>
            </a:prstGeom>
          </p:spPr>
          <p:txBody>
            <a:bodyPr wrap="square">
              <a:spAutoFit/>
            </a:bodyPr>
            <a:lstStyle/>
            <a:p>
              <a:endParaRPr lang="en-IN" sz="1000" dirty="0">
                <a:solidFill>
                  <a:schemeClr val="bg1">
                    <a:lumMod val="65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83" name="Group 119">
            <a:extLst>
              <a:ext uri="{FF2B5EF4-FFF2-40B4-BE49-F238E27FC236}">
                <a16:creationId xmlns:a16="http://schemas.microsoft.com/office/drawing/2014/main" id="{64E83824-CB85-C501-7240-3AE9B5DAEAEC}"/>
              </a:ext>
            </a:extLst>
          </p:cNvPr>
          <p:cNvGrpSpPr/>
          <p:nvPr/>
        </p:nvGrpSpPr>
        <p:grpSpPr>
          <a:xfrm>
            <a:off x="8144085" y="4912755"/>
            <a:ext cx="3128167" cy="648799"/>
            <a:chOff x="812001" y="4656406"/>
            <a:chExt cx="2500808" cy="648798"/>
          </a:xfrm>
        </p:grpSpPr>
        <p:sp>
          <p:nvSpPr>
            <p:cNvPr id="84" name="Rectangle 120">
              <a:extLst>
                <a:ext uri="{FF2B5EF4-FFF2-40B4-BE49-F238E27FC236}">
                  <a16:creationId xmlns:a16="http://schemas.microsoft.com/office/drawing/2014/main" id="{0EE79ED1-97B8-C311-149C-86D3E8F4B005}"/>
                </a:ext>
              </a:extLst>
            </p:cNvPr>
            <p:cNvSpPr/>
            <p:nvPr/>
          </p:nvSpPr>
          <p:spPr>
            <a:xfrm>
              <a:off x="928468" y="4656406"/>
              <a:ext cx="382807"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5" name="TextBox 121">
              <a:extLst>
                <a:ext uri="{FF2B5EF4-FFF2-40B4-BE49-F238E27FC236}">
                  <a16:creationId xmlns:a16="http://schemas.microsoft.com/office/drawing/2014/main" id="{6875863A-6D50-D65B-9D1E-1D2784A8CB08}"/>
                </a:ext>
              </a:extLst>
            </p:cNvPr>
            <p:cNvSpPr txBox="1"/>
            <p:nvPr/>
          </p:nvSpPr>
          <p:spPr>
            <a:xfrm>
              <a:off x="812001" y="4736727"/>
              <a:ext cx="2500808" cy="338553"/>
            </a:xfrm>
            <a:prstGeom prst="rect">
              <a:avLst/>
            </a:prstGeom>
            <a:noFill/>
          </p:spPr>
          <p:txBody>
            <a:bodyPr wrap="square" rtlCol="0">
              <a:spAutoFit/>
            </a:bodyPr>
            <a:lstStyle/>
            <a:p>
              <a:pPr defTabSz="1219170">
                <a:defRPr/>
              </a:pPr>
              <a:r>
                <a:rPr lang="en-US" altLang="zh-CN"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1600" spc="3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86" name="Rectangle 122">
              <a:extLst>
                <a:ext uri="{FF2B5EF4-FFF2-40B4-BE49-F238E27FC236}">
                  <a16:creationId xmlns:a16="http://schemas.microsoft.com/office/drawing/2014/main" id="{819AA1C0-D73A-BC8E-68D6-32D5A0E39FCA}"/>
                </a:ext>
              </a:extLst>
            </p:cNvPr>
            <p:cNvSpPr/>
            <p:nvPr/>
          </p:nvSpPr>
          <p:spPr>
            <a:xfrm>
              <a:off x="820250" y="5058983"/>
              <a:ext cx="2355230" cy="246221"/>
            </a:xfrm>
            <a:prstGeom prst="rect">
              <a:avLst/>
            </a:prstGeom>
          </p:spPr>
          <p:txBody>
            <a:bodyPr wrap="square">
              <a:spAutoFit/>
            </a:bodyPr>
            <a:lstStyle/>
            <a:p>
              <a:endParaRPr lang="en-IN" sz="1000" dirty="0">
                <a:solidFill>
                  <a:schemeClr val="bg1">
                    <a:lumMod val="65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401277880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0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42" presetClass="entr" presetSubtype="0" fill="hold" nodeType="withEffect">
                                  <p:stCondLst>
                                    <p:cond delay="2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5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47" presetClass="entr" presetSubtype="0" fill="hold" nodeType="withEffect">
                                  <p:stCondLst>
                                    <p:cond delay="5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anim calcmode="lin" valueType="num">
                                      <p:cBhvr>
                                        <p:cTn id="32" dur="500" fill="hold"/>
                                        <p:tgtEl>
                                          <p:spTgt spid="24"/>
                                        </p:tgtEl>
                                        <p:attrNameLst>
                                          <p:attrName>ppt_x</p:attrName>
                                        </p:attrNameLst>
                                      </p:cBhvr>
                                      <p:tavLst>
                                        <p:tav tm="0">
                                          <p:val>
                                            <p:strVal val="#ppt_x"/>
                                          </p:val>
                                        </p:tav>
                                        <p:tav tm="100000">
                                          <p:val>
                                            <p:strVal val="#ppt_x"/>
                                          </p:val>
                                        </p:tav>
                                      </p:tavLst>
                                    </p:anim>
                                    <p:anim calcmode="lin" valueType="num">
                                      <p:cBhvr>
                                        <p:cTn id="33" dur="5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65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anim calcmode="lin" valueType="num">
                                      <p:cBhvr>
                                        <p:cTn id="37" dur="500" fill="hold"/>
                                        <p:tgtEl>
                                          <p:spTgt spid="33"/>
                                        </p:tgtEl>
                                        <p:attrNameLst>
                                          <p:attrName>ppt_x</p:attrName>
                                        </p:attrNameLst>
                                      </p:cBhvr>
                                      <p:tavLst>
                                        <p:tav tm="0">
                                          <p:val>
                                            <p:strVal val="#ppt_x"/>
                                          </p:val>
                                        </p:tav>
                                        <p:tav tm="100000">
                                          <p:val>
                                            <p:strVal val="#ppt_x"/>
                                          </p:val>
                                        </p:tav>
                                      </p:tavLst>
                                    </p:anim>
                                    <p:anim calcmode="lin" valueType="num">
                                      <p:cBhvr>
                                        <p:cTn id="38" dur="5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anim calcmode="lin" valueType="num">
                                      <p:cBhvr>
                                        <p:cTn id="42" dur="500" fill="hold"/>
                                        <p:tgtEl>
                                          <p:spTgt spid="55"/>
                                        </p:tgtEl>
                                        <p:attrNameLst>
                                          <p:attrName>ppt_x</p:attrName>
                                        </p:attrNameLst>
                                      </p:cBhvr>
                                      <p:tavLst>
                                        <p:tav tm="0">
                                          <p:val>
                                            <p:strVal val="#ppt_x"/>
                                          </p:val>
                                        </p:tav>
                                        <p:tav tm="100000">
                                          <p:val>
                                            <p:strVal val="#ppt_x"/>
                                          </p:val>
                                        </p:tav>
                                      </p:tavLst>
                                    </p:anim>
                                    <p:anim calcmode="lin" valueType="num">
                                      <p:cBhvr>
                                        <p:cTn id="43" dur="500" fill="hold"/>
                                        <p:tgtEl>
                                          <p:spTgt spid="5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550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anim calcmode="lin" valueType="num">
                                      <p:cBhvr>
                                        <p:cTn id="47" dur="500" fill="hold"/>
                                        <p:tgtEl>
                                          <p:spTgt spid="60"/>
                                        </p:tgtEl>
                                        <p:attrNameLst>
                                          <p:attrName>ppt_x</p:attrName>
                                        </p:attrNameLst>
                                      </p:cBhvr>
                                      <p:tavLst>
                                        <p:tav tm="0">
                                          <p:val>
                                            <p:strVal val="#ppt_x"/>
                                          </p:val>
                                        </p:tav>
                                        <p:tav tm="100000">
                                          <p:val>
                                            <p:strVal val="#ppt_x"/>
                                          </p:val>
                                        </p:tav>
                                      </p:tavLst>
                                    </p:anim>
                                    <p:anim calcmode="lin" valueType="num">
                                      <p:cBhvr>
                                        <p:cTn id="48" dur="500" fill="hold"/>
                                        <p:tgtEl>
                                          <p:spTgt spid="60"/>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450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nodeType="withEffect">
                                  <p:stCondLst>
                                    <p:cond delay="550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nodeType="withEffect">
                                  <p:stCondLst>
                                    <p:cond delay="550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04</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Summary</a:t>
            </a:r>
            <a:endParaRPr lang="zh-CN" altLang="en-US" sz="48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6" name="组合 5">
            <a:extLst>
              <a:ext uri="{FF2B5EF4-FFF2-40B4-BE49-F238E27FC236}">
                <a16:creationId xmlns:a16="http://schemas.microsoft.com/office/drawing/2014/main" id="{8A8587C8-14F9-1848-94B4-C30E8E5A40F3}"/>
              </a:ext>
            </a:extLst>
          </p:cNvPr>
          <p:cNvGrpSpPr/>
          <p:nvPr/>
        </p:nvGrpSpPr>
        <p:grpSpPr>
          <a:xfrm>
            <a:off x="3143900" y="4507976"/>
            <a:ext cx="1249680" cy="213360"/>
            <a:chOff x="929640" y="5638800"/>
            <a:chExt cx="1249680" cy="213360"/>
          </a:xfrm>
        </p:grpSpPr>
        <p:sp>
          <p:nvSpPr>
            <p:cNvPr id="7" name="椭圆 6">
              <a:extLst>
                <a:ext uri="{FF2B5EF4-FFF2-40B4-BE49-F238E27FC236}">
                  <a16:creationId xmlns:a16="http://schemas.microsoft.com/office/drawing/2014/main" id="{27E087B4-FE6A-4C47-B15E-16C0BA86A364}"/>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A9D6927E-178B-014D-BD6E-D2C7CB0C1788}"/>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9" name="椭圆 8">
              <a:extLst>
                <a:ext uri="{FF2B5EF4-FFF2-40B4-BE49-F238E27FC236}">
                  <a16:creationId xmlns:a16="http://schemas.microsoft.com/office/drawing/2014/main" id="{01845DB0-5821-444B-B003-343530C8F1F8}"/>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74671652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15808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3" name="图片 2">
            <a:extLst>
              <a:ext uri="{FF2B5EF4-FFF2-40B4-BE49-F238E27FC236}">
                <a16:creationId xmlns:a16="http://schemas.microsoft.com/office/drawing/2014/main" id="{9C575DCF-6913-BE47-9D7E-6301CE9B3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091" y="1129466"/>
            <a:ext cx="4401520" cy="5167002"/>
          </a:xfrm>
          <a:prstGeom prst="rect">
            <a:avLst/>
          </a:prstGeom>
          <a:effectLst>
            <a:outerShdw blurRad="127000" dist="38100" dir="2700000" algn="tl" rotWithShape="0">
              <a:prstClr val="black">
                <a:alpha val="40000"/>
              </a:prstClr>
            </a:outerShdw>
          </a:effectLst>
        </p:spPr>
      </p:pic>
      <p:pic>
        <p:nvPicPr>
          <p:cNvPr id="26" name="图片 25">
            <a:extLst>
              <a:ext uri="{FF2B5EF4-FFF2-40B4-BE49-F238E27FC236}">
                <a16:creationId xmlns:a16="http://schemas.microsoft.com/office/drawing/2014/main" id="{62A9072A-1C6D-D946-8A79-2BBA3B800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012" y="1375037"/>
            <a:ext cx="1399281" cy="1399281"/>
          </a:xfrm>
          <a:prstGeom prst="rect">
            <a:avLst/>
          </a:prstGeom>
        </p:spPr>
      </p:pic>
      <p:sp>
        <p:nvSpPr>
          <p:cNvPr id="4" name="文本框 3">
            <a:extLst>
              <a:ext uri="{FF2B5EF4-FFF2-40B4-BE49-F238E27FC236}">
                <a16:creationId xmlns:a16="http://schemas.microsoft.com/office/drawing/2014/main" id="{1A0D5F6E-0681-0946-952B-759174A785B6}"/>
              </a:ext>
            </a:extLst>
          </p:cNvPr>
          <p:cNvSpPr txBox="1"/>
          <p:nvPr/>
        </p:nvSpPr>
        <p:spPr>
          <a:xfrm>
            <a:off x="2133343" y="3429000"/>
            <a:ext cx="2526654" cy="461665"/>
          </a:xfrm>
          <a:prstGeom prst="rect">
            <a:avLst/>
          </a:prstGeom>
          <a:noFill/>
        </p:spPr>
        <p:txBody>
          <a:bodyPr wrap="none" rtlCol="0">
            <a:spAutoFit/>
          </a:bodyPr>
          <a:lstStyle/>
          <a:p>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Design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Concept</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8" name="直线箭头连接符 27">
            <a:extLst>
              <a:ext uri="{FF2B5EF4-FFF2-40B4-BE49-F238E27FC236}">
                <a16:creationId xmlns:a16="http://schemas.microsoft.com/office/drawing/2014/main" id="{EAD26B4F-E0CD-BD4F-91B2-A43DE27D1E4F}"/>
              </a:ext>
            </a:extLst>
          </p:cNvPr>
          <p:cNvCxnSpPr>
            <a:cxnSpLocks/>
            <a:stCxn id="26" idx="2"/>
            <a:endCxn id="4" idx="0"/>
          </p:cNvCxnSpPr>
          <p:nvPr/>
        </p:nvCxnSpPr>
        <p:spPr>
          <a:xfrm>
            <a:off x="3053653" y="2774318"/>
            <a:ext cx="343017" cy="654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760E7F3-A4EC-8342-B6CB-FB3636789ABC}"/>
              </a:ext>
            </a:extLst>
          </p:cNvPr>
          <p:cNvSpPr/>
          <p:nvPr/>
        </p:nvSpPr>
        <p:spPr>
          <a:xfrm>
            <a:off x="277927" y="5244987"/>
            <a:ext cx="2201180" cy="461665"/>
          </a:xfrm>
          <a:prstGeom prst="rect">
            <a:avLst/>
          </a:prstGeom>
        </p:spPr>
        <p:txBody>
          <a:bodyPr wrap="none">
            <a:spAutoFit/>
          </a:bodyPr>
          <a:lstStyle/>
          <a:p>
            <a:pPr lvl="0"/>
            <a:r>
              <a:rPr lang="en-US" altLang="zh-CN" sz="2400" b="1" dirty="0"/>
              <a:t>User-friendly</a:t>
            </a:r>
            <a:endParaRPr lang="zh-CN" altLang="en-US" sz="2000" b="1" dirty="0"/>
          </a:p>
        </p:txBody>
      </p:sp>
      <p:sp>
        <p:nvSpPr>
          <p:cNvPr id="8" name="矩形 7">
            <a:extLst>
              <a:ext uri="{FF2B5EF4-FFF2-40B4-BE49-F238E27FC236}">
                <a16:creationId xmlns:a16="http://schemas.microsoft.com/office/drawing/2014/main" id="{371E8BF7-AA4B-5342-9109-44422161D78D}"/>
              </a:ext>
            </a:extLst>
          </p:cNvPr>
          <p:cNvSpPr/>
          <p:nvPr/>
        </p:nvSpPr>
        <p:spPr>
          <a:xfrm>
            <a:off x="2422767" y="5069321"/>
            <a:ext cx="2584362" cy="461665"/>
          </a:xfrm>
          <a:prstGeom prst="rect">
            <a:avLst/>
          </a:prstGeom>
        </p:spPr>
        <p:txBody>
          <a:bodyPr wrap="none">
            <a:spAutoFit/>
          </a:bodyPr>
          <a:lstStyle/>
          <a:p>
            <a:pPr lvl="0"/>
            <a:r>
              <a:rPr lang="en-US" altLang="zh-CN" sz="2400" b="1" dirty="0"/>
              <a:t>Comprehensive</a:t>
            </a:r>
            <a:endParaRPr lang="zh-CN" altLang="en-US" sz="2400" b="1" dirty="0"/>
          </a:p>
        </p:txBody>
      </p:sp>
      <p:sp>
        <p:nvSpPr>
          <p:cNvPr id="9" name="矩形 8">
            <a:extLst>
              <a:ext uri="{FF2B5EF4-FFF2-40B4-BE49-F238E27FC236}">
                <a16:creationId xmlns:a16="http://schemas.microsoft.com/office/drawing/2014/main" id="{C2B0915A-AB87-274B-ABB9-CB9FE400AA2B}"/>
              </a:ext>
            </a:extLst>
          </p:cNvPr>
          <p:cNvSpPr/>
          <p:nvPr/>
        </p:nvSpPr>
        <p:spPr>
          <a:xfrm>
            <a:off x="4914384" y="5418367"/>
            <a:ext cx="1374094" cy="461665"/>
          </a:xfrm>
          <a:prstGeom prst="rect">
            <a:avLst/>
          </a:prstGeom>
        </p:spPr>
        <p:txBody>
          <a:bodyPr wrap="none">
            <a:spAutoFit/>
          </a:bodyPr>
          <a:lstStyle/>
          <a:p>
            <a:pPr lvl="0"/>
            <a:r>
              <a:rPr lang="en-US" altLang="zh-CN" sz="2400" b="1" dirty="0"/>
              <a:t>Concise</a:t>
            </a:r>
            <a:endParaRPr lang="zh-CN" altLang="en-US" sz="2400" b="1" dirty="0"/>
          </a:p>
        </p:txBody>
      </p:sp>
      <p:cxnSp>
        <p:nvCxnSpPr>
          <p:cNvPr id="34" name="直线箭头连接符 33">
            <a:extLst>
              <a:ext uri="{FF2B5EF4-FFF2-40B4-BE49-F238E27FC236}">
                <a16:creationId xmlns:a16="http://schemas.microsoft.com/office/drawing/2014/main" id="{296CAAE5-036F-BC44-AE87-79EAE1A963DA}"/>
              </a:ext>
            </a:extLst>
          </p:cNvPr>
          <p:cNvCxnSpPr>
            <a:cxnSpLocks/>
            <a:stCxn id="4" idx="2"/>
            <a:endCxn id="8" idx="0"/>
          </p:cNvCxnSpPr>
          <p:nvPr/>
        </p:nvCxnSpPr>
        <p:spPr>
          <a:xfrm>
            <a:off x="3396670" y="3890665"/>
            <a:ext cx="318278" cy="117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4031D16-5B2A-B448-9086-2B3682EBABEB}"/>
              </a:ext>
            </a:extLst>
          </p:cNvPr>
          <p:cNvCxnSpPr>
            <a:cxnSpLocks/>
            <a:stCxn id="4" idx="2"/>
            <a:endCxn id="7" idx="0"/>
          </p:cNvCxnSpPr>
          <p:nvPr/>
        </p:nvCxnSpPr>
        <p:spPr>
          <a:xfrm flipH="1">
            <a:off x="1378517" y="3890665"/>
            <a:ext cx="2018153" cy="1354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FDC9E91-AD42-6A4E-A8D7-5036ACE3E525}"/>
              </a:ext>
            </a:extLst>
          </p:cNvPr>
          <p:cNvCxnSpPr>
            <a:cxnSpLocks/>
            <a:stCxn id="4" idx="2"/>
            <a:endCxn id="9" idx="0"/>
          </p:cNvCxnSpPr>
          <p:nvPr/>
        </p:nvCxnSpPr>
        <p:spPr>
          <a:xfrm>
            <a:off x="3396670" y="3890665"/>
            <a:ext cx="2204761" cy="1527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94B3B21-B766-2E4E-8D85-4A7BC05D9617}"/>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Tree>
    <p:extLst>
      <p:ext uri="{BB962C8B-B14F-4D97-AF65-F5344CB8AC3E}">
        <p14:creationId xmlns:p14="http://schemas.microsoft.com/office/powerpoint/2010/main" val="141023933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15808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4" name="文本框 3">
            <a:extLst>
              <a:ext uri="{FF2B5EF4-FFF2-40B4-BE49-F238E27FC236}">
                <a16:creationId xmlns:a16="http://schemas.microsoft.com/office/drawing/2014/main" id="{1A0D5F6E-0681-0946-952B-759174A785B6}"/>
              </a:ext>
            </a:extLst>
          </p:cNvPr>
          <p:cNvSpPr txBox="1"/>
          <p:nvPr/>
        </p:nvSpPr>
        <p:spPr>
          <a:xfrm>
            <a:off x="823862" y="1840043"/>
            <a:ext cx="2481770" cy="461665"/>
          </a:xfrm>
          <a:prstGeom prst="rect">
            <a:avLst/>
          </a:prstGeom>
          <a:noFill/>
        </p:spPr>
        <p:txBody>
          <a:bodyPr wrap="none" rtlCol="0">
            <a:spAutoFit/>
          </a:bodyPr>
          <a:lstStyle/>
          <a:p>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Job</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assignment</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371E8BF7-AA4B-5342-9109-44422161D78D}"/>
              </a:ext>
            </a:extLst>
          </p:cNvPr>
          <p:cNvSpPr/>
          <p:nvPr/>
        </p:nvSpPr>
        <p:spPr>
          <a:xfrm>
            <a:off x="1179600" y="3432009"/>
            <a:ext cx="1718291" cy="461665"/>
          </a:xfrm>
          <a:prstGeom prst="rect">
            <a:avLst/>
          </a:prstGeom>
        </p:spPr>
        <p:txBody>
          <a:bodyPr wrap="none">
            <a:spAutoFit/>
          </a:bodyPr>
          <a:lstStyle/>
          <a:p>
            <a:pPr lvl="0"/>
            <a:r>
              <a:rPr lang="en-US" altLang="zh-CN" sz="2400" dirty="0"/>
              <a:t>Hard</a:t>
            </a:r>
            <a:r>
              <a:rPr lang="zh-CN" altLang="en-US" sz="2400" dirty="0"/>
              <a:t> </a:t>
            </a:r>
            <a:r>
              <a:rPr lang="en-US" altLang="zh-CN" sz="2400" dirty="0"/>
              <a:t>work</a:t>
            </a:r>
            <a:endParaRPr lang="zh-CN" altLang="en-US" sz="2400" dirty="0"/>
          </a:p>
        </p:txBody>
      </p:sp>
      <p:cxnSp>
        <p:nvCxnSpPr>
          <p:cNvPr id="34" name="直线箭头连接符 33">
            <a:extLst>
              <a:ext uri="{FF2B5EF4-FFF2-40B4-BE49-F238E27FC236}">
                <a16:creationId xmlns:a16="http://schemas.microsoft.com/office/drawing/2014/main" id="{296CAAE5-036F-BC44-AE87-79EAE1A963DA}"/>
              </a:ext>
            </a:extLst>
          </p:cNvPr>
          <p:cNvCxnSpPr>
            <a:cxnSpLocks/>
            <a:stCxn id="4" idx="2"/>
            <a:endCxn id="8" idx="0"/>
          </p:cNvCxnSpPr>
          <p:nvPr/>
        </p:nvCxnSpPr>
        <p:spPr>
          <a:xfrm flipH="1">
            <a:off x="2038746" y="2301708"/>
            <a:ext cx="26001" cy="1130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D6DCE78-F00C-C948-B25D-89AB3BCC8CB2}"/>
              </a:ext>
            </a:extLst>
          </p:cNvPr>
          <p:cNvPicPr>
            <a:picLocks noChangeAspect="1"/>
          </p:cNvPicPr>
          <p:nvPr/>
        </p:nvPicPr>
        <p:blipFill rotWithShape="1">
          <a:blip r:embed="rId3">
            <a:extLst>
              <a:ext uri="{28A0092B-C50C-407E-A947-70E740481C1C}">
                <a14:useLocalDpi xmlns:a14="http://schemas.microsoft.com/office/drawing/2010/main" val="0"/>
              </a:ext>
            </a:extLst>
          </a:blip>
          <a:srcRect l="7034"/>
          <a:stretch/>
        </p:blipFill>
        <p:spPr>
          <a:xfrm>
            <a:off x="7025282" y="1076331"/>
            <a:ext cx="4587882" cy="5167002"/>
          </a:xfrm>
          <a:prstGeom prst="rect">
            <a:avLst/>
          </a:prstGeom>
          <a:effectLst>
            <a:outerShdw blurRad="127000" dist="38100" dir="2700000" algn="tl" rotWithShape="0">
              <a:prstClr val="black">
                <a:alpha val="40000"/>
              </a:prstClr>
            </a:outerShdw>
          </a:effectLst>
        </p:spPr>
      </p:pic>
      <p:sp>
        <p:nvSpPr>
          <p:cNvPr id="24" name="矩形 23">
            <a:extLst>
              <a:ext uri="{FF2B5EF4-FFF2-40B4-BE49-F238E27FC236}">
                <a16:creationId xmlns:a16="http://schemas.microsoft.com/office/drawing/2014/main" id="{E07987AB-F43E-D642-8388-89D0A4320614}"/>
              </a:ext>
            </a:extLst>
          </p:cNvPr>
          <p:cNvSpPr/>
          <p:nvPr/>
        </p:nvSpPr>
        <p:spPr>
          <a:xfrm>
            <a:off x="3552280" y="2951396"/>
            <a:ext cx="3018775" cy="1884555"/>
          </a:xfrm>
          <a:prstGeom prst="rect">
            <a:avLst/>
          </a:prstGeom>
        </p:spPr>
        <p:txBody>
          <a:bodyPr wrap="none">
            <a:spAutoFit/>
          </a:bodyPr>
          <a:lstStyle/>
          <a:p>
            <a:pPr marL="342900" lvl="0" indent="-342900">
              <a:lnSpc>
                <a:spcPct val="150000"/>
              </a:lnSpc>
              <a:buFont typeface="Arial" panose="020B0604020202020204" pitchFamily="34" charset="0"/>
              <a:buChar char="•"/>
            </a:pPr>
            <a:r>
              <a:rPr lang="en-US" altLang="zh-CN" sz="2000" dirty="0"/>
              <a:t>Pre- Research</a:t>
            </a:r>
          </a:p>
          <a:p>
            <a:pPr marL="342900" lvl="0" indent="-342900">
              <a:lnSpc>
                <a:spcPct val="150000"/>
              </a:lnSpc>
              <a:buFont typeface="Arial" panose="020B0604020202020204" pitchFamily="34" charset="0"/>
              <a:buChar char="•"/>
            </a:pPr>
            <a:r>
              <a:rPr lang="en-US" altLang="zh-CN" sz="2000" dirty="0"/>
              <a:t>Hands-on</a:t>
            </a:r>
            <a:r>
              <a:rPr lang="zh-CN" altLang="en-US" sz="2000" dirty="0"/>
              <a:t> </a:t>
            </a:r>
            <a:r>
              <a:rPr lang="en-US" altLang="zh-CN" sz="2000" dirty="0"/>
              <a:t>operation</a:t>
            </a:r>
          </a:p>
          <a:p>
            <a:pPr marL="342900" lvl="0" indent="-342900">
              <a:lnSpc>
                <a:spcPct val="150000"/>
              </a:lnSpc>
              <a:buFont typeface="Arial" panose="020B0604020202020204" pitchFamily="34" charset="0"/>
              <a:buChar char="•"/>
            </a:pPr>
            <a:r>
              <a:rPr lang="en-US" altLang="zh-CN" sz="2000" dirty="0"/>
              <a:t>Writing</a:t>
            </a:r>
          </a:p>
          <a:p>
            <a:pPr marL="342900" lvl="0" indent="-342900">
              <a:lnSpc>
                <a:spcPct val="150000"/>
              </a:lnSpc>
              <a:buFont typeface="Arial" panose="020B0604020202020204" pitchFamily="34" charset="0"/>
              <a:buChar char="•"/>
            </a:pPr>
            <a:r>
              <a:rPr lang="en-US" altLang="zh-CN" sz="2000" dirty="0"/>
              <a:t>…</a:t>
            </a:r>
          </a:p>
        </p:txBody>
      </p:sp>
      <p:cxnSp>
        <p:nvCxnSpPr>
          <p:cNvPr id="25" name="直线箭头连接符 24">
            <a:extLst>
              <a:ext uri="{FF2B5EF4-FFF2-40B4-BE49-F238E27FC236}">
                <a16:creationId xmlns:a16="http://schemas.microsoft.com/office/drawing/2014/main" id="{83109114-7A3C-9249-8517-DC6D814BFD08}"/>
              </a:ext>
            </a:extLst>
          </p:cNvPr>
          <p:cNvCxnSpPr>
            <a:cxnSpLocks/>
            <a:stCxn id="8" idx="3"/>
          </p:cNvCxnSpPr>
          <p:nvPr/>
        </p:nvCxnSpPr>
        <p:spPr>
          <a:xfrm>
            <a:off x="2897891" y="3662842"/>
            <a:ext cx="4542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2A289B6-F69A-1943-9A8A-8BFBDCCCFB2B}"/>
              </a:ext>
            </a:extLst>
          </p:cNvPr>
          <p:cNvCxnSpPr>
            <a:cxnSpLocks/>
          </p:cNvCxnSpPr>
          <p:nvPr/>
        </p:nvCxnSpPr>
        <p:spPr>
          <a:xfrm flipH="1">
            <a:off x="2087990" y="3997159"/>
            <a:ext cx="49244" cy="1130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5F3EACD-D1A4-7447-AC75-CBEAD05F36DA}"/>
              </a:ext>
            </a:extLst>
          </p:cNvPr>
          <p:cNvSpPr/>
          <p:nvPr/>
        </p:nvSpPr>
        <p:spPr>
          <a:xfrm>
            <a:off x="1035426" y="5269176"/>
            <a:ext cx="2105128" cy="523220"/>
          </a:xfrm>
          <a:prstGeom prst="rect">
            <a:avLst/>
          </a:prstGeom>
        </p:spPr>
        <p:txBody>
          <a:bodyPr wrap="none">
            <a:spAutoFit/>
          </a:bodyPr>
          <a:lstStyle/>
          <a:p>
            <a:pPr lvl="0"/>
            <a:r>
              <a:rPr lang="en-US" altLang="zh-CN" sz="2800" b="1" dirty="0"/>
              <a:t>First draft!</a:t>
            </a:r>
            <a:endParaRPr lang="zh-CN" altLang="en-US" sz="2800" b="1" dirty="0"/>
          </a:p>
        </p:txBody>
      </p:sp>
      <p:sp>
        <p:nvSpPr>
          <p:cNvPr id="14" name="矩形 13">
            <a:extLst>
              <a:ext uri="{FF2B5EF4-FFF2-40B4-BE49-F238E27FC236}">
                <a16:creationId xmlns:a16="http://schemas.microsoft.com/office/drawing/2014/main" id="{F51EE564-F55B-6E4E-BFC7-A9AF09A6187C}"/>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Tree>
    <p:extLst>
      <p:ext uri="{BB962C8B-B14F-4D97-AF65-F5344CB8AC3E}">
        <p14:creationId xmlns:p14="http://schemas.microsoft.com/office/powerpoint/2010/main" val="175310327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15808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4" name="文本框 3">
            <a:extLst>
              <a:ext uri="{FF2B5EF4-FFF2-40B4-BE49-F238E27FC236}">
                <a16:creationId xmlns:a16="http://schemas.microsoft.com/office/drawing/2014/main" id="{1A0D5F6E-0681-0946-952B-759174A785B6}"/>
              </a:ext>
            </a:extLst>
          </p:cNvPr>
          <p:cNvSpPr txBox="1"/>
          <p:nvPr/>
        </p:nvSpPr>
        <p:spPr>
          <a:xfrm>
            <a:off x="1151903" y="1952469"/>
            <a:ext cx="1795748" cy="461665"/>
          </a:xfrm>
          <a:prstGeom prst="rect">
            <a:avLst/>
          </a:prstGeom>
          <a:noFill/>
        </p:spPr>
        <p:txBody>
          <a:bodyPr wrap="none" rtlCol="0">
            <a:spAutoFit/>
          </a:bodyPr>
          <a:lstStyle/>
          <a:p>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brainstorm</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371E8BF7-AA4B-5342-9109-44422161D78D}"/>
              </a:ext>
            </a:extLst>
          </p:cNvPr>
          <p:cNvSpPr/>
          <p:nvPr/>
        </p:nvSpPr>
        <p:spPr>
          <a:xfrm>
            <a:off x="1513412" y="3384365"/>
            <a:ext cx="1072730" cy="461665"/>
          </a:xfrm>
          <a:prstGeom prst="rect">
            <a:avLst/>
          </a:prstGeom>
        </p:spPr>
        <p:txBody>
          <a:bodyPr wrap="none">
            <a:spAutoFit/>
          </a:bodyPr>
          <a:lstStyle/>
          <a:p>
            <a:pPr lvl="0"/>
            <a:r>
              <a:rPr lang="en-US" altLang="zh-CN" sz="2400" dirty="0"/>
              <a:t>polish</a:t>
            </a:r>
            <a:endParaRPr lang="zh-CN" altLang="en-US" sz="2400" dirty="0"/>
          </a:p>
        </p:txBody>
      </p:sp>
      <p:cxnSp>
        <p:nvCxnSpPr>
          <p:cNvPr id="34" name="直线箭头连接符 33">
            <a:extLst>
              <a:ext uri="{FF2B5EF4-FFF2-40B4-BE49-F238E27FC236}">
                <a16:creationId xmlns:a16="http://schemas.microsoft.com/office/drawing/2014/main" id="{296CAAE5-036F-BC44-AE87-79EAE1A963DA}"/>
              </a:ext>
            </a:extLst>
          </p:cNvPr>
          <p:cNvCxnSpPr>
            <a:cxnSpLocks/>
            <a:stCxn id="4" idx="2"/>
            <a:endCxn id="8" idx="0"/>
          </p:cNvCxnSpPr>
          <p:nvPr/>
        </p:nvCxnSpPr>
        <p:spPr>
          <a:xfrm>
            <a:off x="2049777" y="2414134"/>
            <a:ext cx="0" cy="970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07987AB-F43E-D642-8388-89D0A4320614}"/>
              </a:ext>
            </a:extLst>
          </p:cNvPr>
          <p:cNvSpPr/>
          <p:nvPr/>
        </p:nvSpPr>
        <p:spPr>
          <a:xfrm>
            <a:off x="3552280" y="2951396"/>
            <a:ext cx="2374368" cy="1884555"/>
          </a:xfrm>
          <a:prstGeom prst="rect">
            <a:avLst/>
          </a:prstGeom>
        </p:spPr>
        <p:txBody>
          <a:bodyPr wrap="none">
            <a:spAutoFit/>
          </a:bodyPr>
          <a:lstStyle/>
          <a:p>
            <a:pPr marL="342900" lvl="0" indent="-342900">
              <a:lnSpc>
                <a:spcPct val="150000"/>
              </a:lnSpc>
              <a:buFont typeface="Arial" panose="020B0604020202020204" pitchFamily="34" charset="0"/>
              <a:buChar char="•"/>
            </a:pPr>
            <a:r>
              <a:rPr lang="en-US" altLang="zh-CN" sz="2000" dirty="0"/>
              <a:t>Background</a:t>
            </a:r>
          </a:p>
          <a:p>
            <a:pPr marL="342900" lvl="0" indent="-342900">
              <a:lnSpc>
                <a:spcPct val="150000"/>
              </a:lnSpc>
              <a:buFont typeface="Arial" panose="020B0604020202020204" pitchFamily="34" charset="0"/>
              <a:buChar char="•"/>
            </a:pPr>
            <a:r>
              <a:rPr lang="en-US" altLang="zh-CN" sz="2000" dirty="0"/>
              <a:t>Colors</a:t>
            </a:r>
          </a:p>
          <a:p>
            <a:pPr marL="342900" indent="-342900">
              <a:lnSpc>
                <a:spcPct val="150000"/>
              </a:lnSpc>
              <a:buFont typeface="Arial" panose="020B0604020202020204" pitchFamily="34" charset="0"/>
              <a:buChar char="•"/>
            </a:pPr>
            <a:r>
              <a:rPr lang="en-US" altLang="zh-CN" sz="2000" dirty="0"/>
              <a:t>Graphic design</a:t>
            </a:r>
          </a:p>
          <a:p>
            <a:pPr marL="342900" lvl="0" indent="-342900">
              <a:lnSpc>
                <a:spcPct val="150000"/>
              </a:lnSpc>
              <a:buFont typeface="Arial" panose="020B0604020202020204" pitchFamily="34" charset="0"/>
              <a:buChar char="•"/>
            </a:pPr>
            <a:r>
              <a:rPr lang="en-US" altLang="zh-CN" sz="2000" dirty="0"/>
              <a:t>…</a:t>
            </a:r>
          </a:p>
        </p:txBody>
      </p:sp>
      <p:cxnSp>
        <p:nvCxnSpPr>
          <p:cNvPr id="25" name="直线箭头连接符 24">
            <a:extLst>
              <a:ext uri="{FF2B5EF4-FFF2-40B4-BE49-F238E27FC236}">
                <a16:creationId xmlns:a16="http://schemas.microsoft.com/office/drawing/2014/main" id="{83109114-7A3C-9249-8517-DC6D814BFD08}"/>
              </a:ext>
            </a:extLst>
          </p:cNvPr>
          <p:cNvCxnSpPr>
            <a:cxnSpLocks/>
            <a:stCxn id="8" idx="3"/>
          </p:cNvCxnSpPr>
          <p:nvPr/>
        </p:nvCxnSpPr>
        <p:spPr>
          <a:xfrm>
            <a:off x="2586142" y="3615198"/>
            <a:ext cx="966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2A289B6-F69A-1943-9A8A-8BFBDCCCFB2B}"/>
              </a:ext>
            </a:extLst>
          </p:cNvPr>
          <p:cNvCxnSpPr>
            <a:cxnSpLocks/>
          </p:cNvCxnSpPr>
          <p:nvPr/>
        </p:nvCxnSpPr>
        <p:spPr>
          <a:xfrm flipH="1">
            <a:off x="2087990" y="3997159"/>
            <a:ext cx="49244" cy="1130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5F3EACD-D1A4-7447-AC75-CBEAD05F36DA}"/>
              </a:ext>
            </a:extLst>
          </p:cNvPr>
          <p:cNvSpPr/>
          <p:nvPr/>
        </p:nvSpPr>
        <p:spPr>
          <a:xfrm>
            <a:off x="1035426" y="5269176"/>
            <a:ext cx="2170338" cy="523220"/>
          </a:xfrm>
          <a:prstGeom prst="rect">
            <a:avLst/>
          </a:prstGeom>
        </p:spPr>
        <p:txBody>
          <a:bodyPr wrap="none">
            <a:spAutoFit/>
          </a:bodyPr>
          <a:lstStyle/>
          <a:p>
            <a:pPr lvl="0"/>
            <a:r>
              <a:rPr lang="en-US" altLang="zh-CN" sz="2800" b="1" dirty="0"/>
              <a:t>Final draft!</a:t>
            </a:r>
            <a:endParaRPr lang="zh-CN" altLang="en-US" sz="2800" b="1" dirty="0"/>
          </a:p>
        </p:txBody>
      </p:sp>
      <p:grpSp>
        <p:nvGrpSpPr>
          <p:cNvPr id="11" name="组合 10">
            <a:extLst>
              <a:ext uri="{FF2B5EF4-FFF2-40B4-BE49-F238E27FC236}">
                <a16:creationId xmlns:a16="http://schemas.microsoft.com/office/drawing/2014/main" id="{D22AB4C4-3E44-234A-808D-123E75191B05}"/>
              </a:ext>
            </a:extLst>
          </p:cNvPr>
          <p:cNvGrpSpPr/>
          <p:nvPr/>
        </p:nvGrpSpPr>
        <p:grpSpPr>
          <a:xfrm>
            <a:off x="7352047" y="1154156"/>
            <a:ext cx="3994361" cy="4568784"/>
            <a:chOff x="8147856" y="446038"/>
            <a:chExt cx="3461116" cy="4120258"/>
          </a:xfrm>
          <a:effectLst>
            <a:outerShdw blurRad="50800" dist="38100" dir="5400000" algn="t" rotWithShape="0">
              <a:prstClr val="black">
                <a:alpha val="62000"/>
              </a:prstClr>
            </a:outerShdw>
          </a:effectLst>
        </p:grpSpPr>
        <p:pic>
          <p:nvPicPr>
            <p:cNvPr id="12" name="图片 11">
              <a:extLst>
                <a:ext uri="{FF2B5EF4-FFF2-40B4-BE49-F238E27FC236}">
                  <a16:creationId xmlns:a16="http://schemas.microsoft.com/office/drawing/2014/main" id="{636636B9-7D7C-1D4C-8BF8-7CD477C98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50621">
              <a:off x="8694109" y="446038"/>
              <a:ext cx="2914863" cy="4120258"/>
            </a:xfrm>
            <a:prstGeom prst="rect">
              <a:avLst/>
            </a:prstGeom>
          </p:spPr>
        </p:pic>
        <p:pic>
          <p:nvPicPr>
            <p:cNvPr id="13" name="图片 12">
              <a:extLst>
                <a:ext uri="{FF2B5EF4-FFF2-40B4-BE49-F238E27FC236}">
                  <a16:creationId xmlns:a16="http://schemas.microsoft.com/office/drawing/2014/main" id="{5FB619B8-0E46-C548-9FF5-848F4DDA7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0217">
              <a:off x="8147856" y="610919"/>
              <a:ext cx="2608385" cy="3692769"/>
            </a:xfrm>
            <a:prstGeom prst="rect">
              <a:avLst/>
            </a:prstGeom>
          </p:spPr>
        </p:pic>
      </p:grpSp>
      <p:pic>
        <p:nvPicPr>
          <p:cNvPr id="15" name="图形 14" descr="实心填充的吐舌头表情">
            <a:extLst>
              <a:ext uri="{FF2B5EF4-FFF2-40B4-BE49-F238E27FC236}">
                <a16:creationId xmlns:a16="http://schemas.microsoft.com/office/drawing/2014/main" id="{BA09252A-2CF5-CB44-9C2F-E3F0F5E4FB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7050" y="974350"/>
            <a:ext cx="1118216" cy="1118216"/>
          </a:xfrm>
          <a:prstGeom prst="rect">
            <a:avLst/>
          </a:prstGeom>
        </p:spPr>
      </p:pic>
      <p:pic>
        <p:nvPicPr>
          <p:cNvPr id="16" name="图形 15" descr="实心填充的恋爱表情">
            <a:extLst>
              <a:ext uri="{FF2B5EF4-FFF2-40B4-BE49-F238E27FC236}">
                <a16:creationId xmlns:a16="http://schemas.microsoft.com/office/drawing/2014/main" id="{0AC24436-16E7-C54E-8841-CFF11C370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0958" y="1711304"/>
            <a:ext cx="1118216" cy="1118216"/>
          </a:xfrm>
          <a:prstGeom prst="rect">
            <a:avLst/>
          </a:prstGeom>
        </p:spPr>
      </p:pic>
      <p:sp>
        <p:nvSpPr>
          <p:cNvPr id="18" name="矩形 17">
            <a:extLst>
              <a:ext uri="{FF2B5EF4-FFF2-40B4-BE49-F238E27FC236}">
                <a16:creationId xmlns:a16="http://schemas.microsoft.com/office/drawing/2014/main" id="{D6A4BCDF-6254-7B43-9E55-4ECD7476F7A0}"/>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Tree>
    <p:extLst>
      <p:ext uri="{BB962C8B-B14F-4D97-AF65-F5344CB8AC3E}">
        <p14:creationId xmlns:p14="http://schemas.microsoft.com/office/powerpoint/2010/main" val="215803439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15808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2" name="文本框 1">
            <a:extLst>
              <a:ext uri="{FF2B5EF4-FFF2-40B4-BE49-F238E27FC236}">
                <a16:creationId xmlns:a16="http://schemas.microsoft.com/office/drawing/2014/main" id="{E829B2F9-8DE5-6448-9CB5-CBF2E6835945}"/>
              </a:ext>
            </a:extLst>
          </p:cNvPr>
          <p:cNvSpPr txBox="1"/>
          <p:nvPr/>
        </p:nvSpPr>
        <p:spPr>
          <a:xfrm>
            <a:off x="1515456" y="1753849"/>
            <a:ext cx="4382290" cy="646331"/>
          </a:xfrm>
          <a:prstGeom prst="rect">
            <a:avLst/>
          </a:prstGeom>
          <a:noFill/>
        </p:spPr>
        <p:txBody>
          <a:bodyPr wrap="none" rtlCol="0">
            <a:spAutoFit/>
          </a:bodyPr>
          <a:lstStyle/>
          <a:p>
            <a:r>
              <a:rPr kumimoji="1"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What</a:t>
            </a:r>
            <a:r>
              <a:rPr kumimoji="1"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did we</a:t>
            </a:r>
            <a:r>
              <a:rPr kumimoji="1"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get</a:t>
            </a:r>
            <a:r>
              <a:rPr kumimoji="1"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58A0F59-79C7-2045-A649-94B9761AF78A}"/>
              </a:ext>
            </a:extLst>
          </p:cNvPr>
          <p:cNvSpPr txBox="1"/>
          <p:nvPr/>
        </p:nvSpPr>
        <p:spPr>
          <a:xfrm>
            <a:off x="1499229" y="3219435"/>
            <a:ext cx="4665701" cy="1689052"/>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Teamwork experience</a:t>
            </a:r>
          </a:p>
          <a:p>
            <a:pPr marL="171450" indent="-171450">
              <a:lnSpc>
                <a:spcPct val="150000"/>
              </a:lnSpc>
              <a:buFont typeface="Arial" panose="020B0604020202020204" pitchFamily="34" charset="0"/>
              <a:buChar char="•"/>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How to use Endnote</a:t>
            </a:r>
          </a:p>
          <a:p>
            <a:pPr marL="171450" indent="-171450">
              <a:lnSpc>
                <a:spcPct val="150000"/>
              </a:lnSpc>
              <a:buFont typeface="Arial" panose="020B0604020202020204" pitchFamily="34" charset="0"/>
              <a:buChar char="•"/>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How to design a user manual</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C5811E6-38C4-FF42-B91F-E78EC77B0D1B}"/>
              </a:ext>
            </a:extLst>
          </p:cNvPr>
          <p:cNvPicPr>
            <a:picLocks noChangeAspect="1"/>
          </p:cNvPicPr>
          <p:nvPr/>
        </p:nvPicPr>
        <p:blipFill>
          <a:blip r:embed="rId3"/>
          <a:stretch>
            <a:fillRect/>
          </a:stretch>
        </p:blipFill>
        <p:spPr>
          <a:xfrm>
            <a:off x="6430572" y="1623597"/>
            <a:ext cx="5081873" cy="3610805"/>
          </a:xfrm>
          <a:prstGeom prst="rect">
            <a:avLst/>
          </a:prstGeom>
        </p:spPr>
      </p:pic>
      <p:sp>
        <p:nvSpPr>
          <p:cNvPr id="8" name="矩形 7">
            <a:extLst>
              <a:ext uri="{FF2B5EF4-FFF2-40B4-BE49-F238E27FC236}">
                <a16:creationId xmlns:a16="http://schemas.microsoft.com/office/drawing/2014/main" id="{D2CDD0E3-D064-EA4E-A4A9-05B96A803527}"/>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Tree>
    <p:extLst>
      <p:ext uri="{BB962C8B-B14F-4D97-AF65-F5344CB8AC3E}">
        <p14:creationId xmlns:p14="http://schemas.microsoft.com/office/powerpoint/2010/main" val="2899206015"/>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147BF17-1647-4AF2-8632-1B37E8FB4ECF}"/>
              </a:ext>
            </a:extLst>
          </p:cNvPr>
          <p:cNvSpPr/>
          <p:nvPr/>
        </p:nvSpPr>
        <p:spPr>
          <a:xfrm>
            <a:off x="1515456" y="411374"/>
            <a:ext cx="1580882" cy="523220"/>
          </a:xfrm>
          <a:prstGeom prst="rect">
            <a:avLst/>
          </a:prstGeom>
        </p:spPr>
        <p:txBody>
          <a:bodyPr wrap="none">
            <a:spAutoFit/>
          </a:bodyPr>
          <a:lstStyle/>
          <a:p>
            <a:r>
              <a:rPr lang="en-US" altLang="zh-CN" sz="2800" dirty="0">
                <a:solidFill>
                  <a:prstClr val="black">
                    <a:lumMod val="75000"/>
                    <a:lumOff val="25000"/>
                  </a:prstClr>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Summary</a:t>
            </a:r>
            <a:endParaRPr lang="zh-CN" altLang="en-US" sz="28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2" name="文本框 1">
            <a:extLst>
              <a:ext uri="{FF2B5EF4-FFF2-40B4-BE49-F238E27FC236}">
                <a16:creationId xmlns:a16="http://schemas.microsoft.com/office/drawing/2014/main" id="{E829B2F9-8DE5-6448-9CB5-CBF2E6835945}"/>
              </a:ext>
            </a:extLst>
          </p:cNvPr>
          <p:cNvSpPr txBox="1"/>
          <p:nvPr/>
        </p:nvSpPr>
        <p:spPr>
          <a:xfrm>
            <a:off x="1096171" y="2079399"/>
            <a:ext cx="6099547" cy="646331"/>
          </a:xfrm>
          <a:prstGeom prst="rect">
            <a:avLst/>
          </a:prstGeom>
          <a:noFill/>
        </p:spPr>
        <p:txBody>
          <a:bodyPr wrap="square" rtlCol="0">
            <a:spAutoFit/>
          </a:bodyPr>
          <a:lstStyle/>
          <a:p>
            <a:r>
              <a:rPr kumimoji="1"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Have we been perfect ?</a:t>
            </a:r>
            <a:endParaRPr kumimoji="1"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58A0F59-79C7-2045-A649-94B9761AF78A}"/>
              </a:ext>
            </a:extLst>
          </p:cNvPr>
          <p:cNvSpPr txBox="1"/>
          <p:nvPr/>
        </p:nvSpPr>
        <p:spPr>
          <a:xfrm>
            <a:off x="1096171" y="3870536"/>
            <a:ext cx="6535059" cy="1135054"/>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Inconsistent image size</a:t>
            </a:r>
          </a:p>
          <a:p>
            <a:pPr marL="171450" indent="-171450">
              <a:lnSpc>
                <a:spcPct val="150000"/>
              </a:lnSpc>
              <a:buFont typeface="Arial" panose="020B0604020202020204" pitchFamily="34" charset="0"/>
              <a:buChar char="•"/>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No consideration for the visually impaired</a:t>
            </a:r>
          </a:p>
        </p:txBody>
      </p:sp>
      <p:pic>
        <p:nvPicPr>
          <p:cNvPr id="4" name="图片 3">
            <a:extLst>
              <a:ext uri="{FF2B5EF4-FFF2-40B4-BE49-F238E27FC236}">
                <a16:creationId xmlns:a16="http://schemas.microsoft.com/office/drawing/2014/main" id="{51CD130C-C690-FC4D-AD1C-EC32360F6B7D}"/>
              </a:ext>
            </a:extLst>
          </p:cNvPr>
          <p:cNvPicPr>
            <a:picLocks noChangeAspect="1"/>
          </p:cNvPicPr>
          <p:nvPr/>
        </p:nvPicPr>
        <p:blipFill>
          <a:blip r:embed="rId3"/>
          <a:stretch>
            <a:fillRect/>
          </a:stretch>
        </p:blipFill>
        <p:spPr>
          <a:xfrm>
            <a:off x="7959777" y="2419938"/>
            <a:ext cx="3966148" cy="2379689"/>
          </a:xfrm>
          <a:prstGeom prst="rect">
            <a:avLst/>
          </a:prstGeom>
        </p:spPr>
      </p:pic>
      <p:sp>
        <p:nvSpPr>
          <p:cNvPr id="7" name="矩形 6">
            <a:extLst>
              <a:ext uri="{FF2B5EF4-FFF2-40B4-BE49-F238E27FC236}">
                <a16:creationId xmlns:a16="http://schemas.microsoft.com/office/drawing/2014/main" id="{2CFB4DEC-2C4A-BC4D-9E1D-044E82952112}"/>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Tree>
    <p:extLst>
      <p:ext uri="{BB962C8B-B14F-4D97-AF65-F5344CB8AC3E}">
        <p14:creationId xmlns:p14="http://schemas.microsoft.com/office/powerpoint/2010/main" val="39365810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985053" y="1820498"/>
            <a:ext cx="6669949" cy="110799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EndNote</a:t>
            </a:r>
            <a:endParaRPr kumimoji="0" lang="zh-CN" altLang="en-US" sz="66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13" name="矩形 12">
            <a:extLst>
              <a:ext uri="{FF2B5EF4-FFF2-40B4-BE49-F238E27FC236}">
                <a16:creationId xmlns:a16="http://schemas.microsoft.com/office/drawing/2014/main" id="{76AD3232-33F2-471B-9445-068CDAD21B50}"/>
              </a:ext>
            </a:extLst>
          </p:cNvPr>
          <p:cNvSpPr/>
          <p:nvPr/>
        </p:nvSpPr>
        <p:spPr>
          <a:xfrm>
            <a:off x="985053" y="2836101"/>
            <a:ext cx="6669949" cy="830997"/>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4800" spc="600" dirty="0">
                <a:solidFill>
                  <a:srgbClr val="39425D"/>
                </a:solidFill>
                <a:latin typeface="思源宋体" panose="02020400000000000000" pitchFamily="18" charset="-122"/>
                <a:ea typeface="思源宋体" panose="02020400000000000000" pitchFamily="18" charset="-122"/>
                <a:cs typeface="+mn-ea"/>
                <a:sym typeface="思源宋体" panose="02020400000000000000" pitchFamily="18" charset="-122"/>
              </a:rPr>
              <a:t>感谢观看与指导</a:t>
            </a:r>
            <a:endParaRPr kumimoji="0" lang="zh-CN" altLang="en-US" sz="4800" b="0" i="0" u="none" strike="noStrike" kern="1200" cap="none" spc="600" normalizeH="0" baseline="0" noProof="0" dirty="0">
              <a:ln>
                <a:noFill/>
              </a:ln>
              <a:solidFill>
                <a:srgbClr val="39425D"/>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1002235" y="4498035"/>
            <a:ext cx="2912539" cy="369332"/>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汇报人：</a:t>
            </a: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Group1</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5" name="图片 14">
            <a:extLst>
              <a:ext uri="{FF2B5EF4-FFF2-40B4-BE49-F238E27FC236}">
                <a16:creationId xmlns:a16="http://schemas.microsoft.com/office/drawing/2014/main" id="{90C29B02-6348-4B5D-9BD8-7DFEB9E0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21" name="对象 20">
            <a:extLst>
              <a:ext uri="{FF2B5EF4-FFF2-40B4-BE49-F238E27FC236}">
                <a16:creationId xmlns:a16="http://schemas.microsoft.com/office/drawing/2014/main" id="{D46C3451-D22F-496E-BE02-845EAE4E180F}"/>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2079" name="CorelDRAW" r:id="rId5" imgW="887179" imgH="1719618" progId="CorelDraw.Graphic.18">
                  <p:embed/>
                </p:oleObj>
              </mc:Choice>
              <mc:Fallback>
                <p:oleObj name="CorelDRAW" r:id="rId5"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2019757728"/>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01</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1569660"/>
          </a:xfrm>
          <a:prstGeom prst="rect">
            <a:avLst/>
          </a:prstGeom>
        </p:spPr>
        <p:txBody>
          <a:bodyPr wrap="square">
            <a:spAutoFit/>
          </a:bodyPr>
          <a:lstStyle/>
          <a:p>
            <a:pPr defTabSz="1219170">
              <a:defRPr/>
            </a:pPr>
            <a:r>
              <a:rPr lang="en-US" altLang="zh-CN"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Introduction</a:t>
            </a: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a:p>
            <a:pPr defTabSz="1219170">
              <a:defRPr/>
            </a:pP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57820282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Design Concept</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4" name="图片 3">
            <a:extLst>
              <a:ext uri="{FF2B5EF4-FFF2-40B4-BE49-F238E27FC236}">
                <a16:creationId xmlns:a16="http://schemas.microsoft.com/office/drawing/2014/main" id="{784E1FDA-64B2-D2D8-4D3B-AE74B90A18B7}"/>
              </a:ext>
            </a:extLst>
          </p:cNvPr>
          <p:cNvPicPr>
            <a:picLocks noChangeAspect="1"/>
          </p:cNvPicPr>
          <p:nvPr/>
        </p:nvPicPr>
        <p:blipFill rotWithShape="1">
          <a:blip r:embed="rId5">
            <a:extLst>
              <a:ext uri="{28A0092B-C50C-407E-A947-70E740481C1C}">
                <a14:useLocalDpi xmlns:a14="http://schemas.microsoft.com/office/drawing/2010/main" val="0"/>
              </a:ext>
            </a:extLst>
          </a:blip>
          <a:srcRect l="11083" b="658"/>
          <a:stretch/>
        </p:blipFill>
        <p:spPr>
          <a:xfrm>
            <a:off x="7998359" y="1638403"/>
            <a:ext cx="2778962" cy="3938643"/>
          </a:xfrm>
          <a:prstGeom prst="rect">
            <a:avLst/>
          </a:prstGeom>
        </p:spPr>
      </p:pic>
      <p:graphicFrame>
        <p:nvGraphicFramePr>
          <p:cNvPr id="12" name="图示 11">
            <a:extLst>
              <a:ext uri="{FF2B5EF4-FFF2-40B4-BE49-F238E27FC236}">
                <a16:creationId xmlns:a16="http://schemas.microsoft.com/office/drawing/2014/main" id="{BF852FF0-6592-0BD4-7F78-9BC101E9F11D}"/>
              </a:ext>
            </a:extLst>
          </p:cNvPr>
          <p:cNvGraphicFramePr/>
          <p:nvPr>
            <p:extLst>
              <p:ext uri="{D42A27DB-BD31-4B8C-83A1-F6EECF244321}">
                <p14:modId xmlns:p14="http://schemas.microsoft.com/office/powerpoint/2010/main" val="275922240"/>
              </p:ext>
            </p:extLst>
          </p:nvPr>
        </p:nvGraphicFramePr>
        <p:xfrm>
          <a:off x="-303876" y="1172710"/>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9501042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Allocation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22" name="组合 21">
            <a:extLst>
              <a:ext uri="{FF2B5EF4-FFF2-40B4-BE49-F238E27FC236}">
                <a16:creationId xmlns:a16="http://schemas.microsoft.com/office/drawing/2014/main" id="{CAF0BA4D-5A8D-3888-47FD-79C5FCE45AA3}"/>
              </a:ext>
            </a:extLst>
          </p:cNvPr>
          <p:cNvGrpSpPr/>
          <p:nvPr/>
        </p:nvGrpSpPr>
        <p:grpSpPr>
          <a:xfrm>
            <a:off x="1200626" y="1711834"/>
            <a:ext cx="2318713" cy="946199"/>
            <a:chOff x="1956955" y="1645557"/>
            <a:chExt cx="2318713" cy="946199"/>
          </a:xfrm>
        </p:grpSpPr>
        <p:pic>
          <p:nvPicPr>
            <p:cNvPr id="26" name="图片 25">
              <a:extLst>
                <a:ext uri="{FF2B5EF4-FFF2-40B4-BE49-F238E27FC236}">
                  <a16:creationId xmlns:a16="http://schemas.microsoft.com/office/drawing/2014/main" id="{55F42B2A-D9CC-83C3-0DC2-0830A8D3E356}"/>
                </a:ext>
              </a:extLst>
            </p:cNvPr>
            <p:cNvPicPr>
              <a:picLocks noChangeAspect="1"/>
            </p:cNvPicPr>
            <p:nvPr/>
          </p:nvPicPr>
          <p:blipFill>
            <a:blip r:embed="rId5"/>
            <a:stretch>
              <a:fillRect/>
            </a:stretch>
          </p:blipFill>
          <p:spPr>
            <a:xfrm>
              <a:off x="1956955" y="1645557"/>
              <a:ext cx="965250" cy="946199"/>
            </a:xfrm>
            <a:prstGeom prst="rect">
              <a:avLst/>
            </a:prstGeom>
          </p:spPr>
        </p:pic>
        <p:sp>
          <p:nvSpPr>
            <p:cNvPr id="4" name="矩形 3">
              <a:extLst>
                <a:ext uri="{FF2B5EF4-FFF2-40B4-BE49-F238E27FC236}">
                  <a16:creationId xmlns:a16="http://schemas.microsoft.com/office/drawing/2014/main" id="{552EAB00-9660-C2DD-596F-E04CD2701931}"/>
                </a:ext>
              </a:extLst>
            </p:cNvPr>
            <p:cNvSpPr/>
            <p:nvPr/>
          </p:nvSpPr>
          <p:spPr>
            <a:xfrm>
              <a:off x="2709954" y="1815780"/>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孙利峰</a:t>
              </a:r>
            </a:p>
          </p:txBody>
        </p:sp>
      </p:grpSp>
      <p:grpSp>
        <p:nvGrpSpPr>
          <p:cNvPr id="23" name="组合 22">
            <a:extLst>
              <a:ext uri="{FF2B5EF4-FFF2-40B4-BE49-F238E27FC236}">
                <a16:creationId xmlns:a16="http://schemas.microsoft.com/office/drawing/2014/main" id="{37B20835-6449-D5F0-B658-7AAA56535308}"/>
              </a:ext>
            </a:extLst>
          </p:cNvPr>
          <p:cNvGrpSpPr/>
          <p:nvPr/>
        </p:nvGrpSpPr>
        <p:grpSpPr>
          <a:xfrm>
            <a:off x="4762801" y="1711834"/>
            <a:ext cx="2363215" cy="946199"/>
            <a:chOff x="5453540" y="1645557"/>
            <a:chExt cx="2363215" cy="946199"/>
          </a:xfrm>
        </p:grpSpPr>
        <p:pic>
          <p:nvPicPr>
            <p:cNvPr id="19" name="图片 18">
              <a:extLst>
                <a:ext uri="{FF2B5EF4-FFF2-40B4-BE49-F238E27FC236}">
                  <a16:creationId xmlns:a16="http://schemas.microsoft.com/office/drawing/2014/main" id="{E6DF559F-F1E4-0921-EDD5-566BD9D51C9A}"/>
                </a:ext>
              </a:extLst>
            </p:cNvPr>
            <p:cNvPicPr>
              <a:picLocks noChangeAspect="1"/>
            </p:cNvPicPr>
            <p:nvPr/>
          </p:nvPicPr>
          <p:blipFill>
            <a:blip r:embed="rId6"/>
            <a:stretch>
              <a:fillRect/>
            </a:stretch>
          </p:blipFill>
          <p:spPr>
            <a:xfrm>
              <a:off x="5453540" y="1645557"/>
              <a:ext cx="1016052" cy="946199"/>
            </a:xfrm>
            <a:prstGeom prst="rect">
              <a:avLst/>
            </a:prstGeom>
          </p:spPr>
        </p:pic>
        <p:sp>
          <p:nvSpPr>
            <p:cNvPr id="5" name="矩形 3">
              <a:extLst>
                <a:ext uri="{FF2B5EF4-FFF2-40B4-BE49-F238E27FC236}">
                  <a16:creationId xmlns:a16="http://schemas.microsoft.com/office/drawing/2014/main" id="{37D3A240-87E0-4F7E-0003-EDE97D6FD95B}"/>
                </a:ext>
              </a:extLst>
            </p:cNvPr>
            <p:cNvSpPr/>
            <p:nvPr/>
          </p:nvSpPr>
          <p:spPr>
            <a:xfrm>
              <a:off x="6251041" y="1815780"/>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窦艺初</a:t>
              </a:r>
            </a:p>
          </p:txBody>
        </p:sp>
      </p:grpSp>
      <p:grpSp>
        <p:nvGrpSpPr>
          <p:cNvPr id="25" name="组合 24">
            <a:extLst>
              <a:ext uri="{FF2B5EF4-FFF2-40B4-BE49-F238E27FC236}">
                <a16:creationId xmlns:a16="http://schemas.microsoft.com/office/drawing/2014/main" id="{4481FC44-EB7D-0DD7-5FC0-484D8866AF94}"/>
              </a:ext>
            </a:extLst>
          </p:cNvPr>
          <p:cNvGrpSpPr/>
          <p:nvPr/>
        </p:nvGrpSpPr>
        <p:grpSpPr>
          <a:xfrm>
            <a:off x="8369477" y="1711834"/>
            <a:ext cx="2395212" cy="1009702"/>
            <a:chOff x="9125806" y="1645557"/>
            <a:chExt cx="2395212" cy="1009702"/>
          </a:xfrm>
        </p:grpSpPr>
        <p:pic>
          <p:nvPicPr>
            <p:cNvPr id="24" name="图片 23">
              <a:extLst>
                <a:ext uri="{FF2B5EF4-FFF2-40B4-BE49-F238E27FC236}">
                  <a16:creationId xmlns:a16="http://schemas.microsoft.com/office/drawing/2014/main" id="{73AD8970-6BEA-E5CF-9857-2743E15EF3B2}"/>
                </a:ext>
              </a:extLst>
            </p:cNvPr>
            <p:cNvPicPr>
              <a:picLocks noChangeAspect="1"/>
            </p:cNvPicPr>
            <p:nvPr/>
          </p:nvPicPr>
          <p:blipFill>
            <a:blip r:embed="rId7"/>
            <a:stretch>
              <a:fillRect/>
            </a:stretch>
          </p:blipFill>
          <p:spPr>
            <a:xfrm>
              <a:off x="9125806" y="1645557"/>
              <a:ext cx="1041454" cy="1009702"/>
            </a:xfrm>
            <a:prstGeom prst="rect">
              <a:avLst/>
            </a:prstGeom>
          </p:spPr>
        </p:pic>
        <p:sp>
          <p:nvSpPr>
            <p:cNvPr id="6" name="矩形 3">
              <a:extLst>
                <a:ext uri="{FF2B5EF4-FFF2-40B4-BE49-F238E27FC236}">
                  <a16:creationId xmlns:a16="http://schemas.microsoft.com/office/drawing/2014/main" id="{2E1F6F3D-BCFC-022C-0995-132CB56E2DED}"/>
                </a:ext>
              </a:extLst>
            </p:cNvPr>
            <p:cNvSpPr/>
            <p:nvPr/>
          </p:nvSpPr>
          <p:spPr>
            <a:xfrm>
              <a:off x="9955304" y="1847532"/>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李婷婷</a:t>
              </a:r>
            </a:p>
          </p:txBody>
        </p:sp>
      </p:grpSp>
      <p:grpSp>
        <p:nvGrpSpPr>
          <p:cNvPr id="13" name="组合 12">
            <a:extLst>
              <a:ext uri="{FF2B5EF4-FFF2-40B4-BE49-F238E27FC236}">
                <a16:creationId xmlns:a16="http://schemas.microsoft.com/office/drawing/2014/main" id="{D2A11046-50F6-DF5D-EEE7-8175F9020887}"/>
              </a:ext>
            </a:extLst>
          </p:cNvPr>
          <p:cNvGrpSpPr/>
          <p:nvPr/>
        </p:nvGrpSpPr>
        <p:grpSpPr>
          <a:xfrm>
            <a:off x="151835" y="4086277"/>
            <a:ext cx="2380654" cy="958899"/>
            <a:chOff x="940936" y="4092693"/>
            <a:chExt cx="2380654" cy="958899"/>
          </a:xfrm>
        </p:grpSpPr>
        <p:pic>
          <p:nvPicPr>
            <p:cNvPr id="16" name="图片 15">
              <a:extLst>
                <a:ext uri="{FF2B5EF4-FFF2-40B4-BE49-F238E27FC236}">
                  <a16:creationId xmlns:a16="http://schemas.microsoft.com/office/drawing/2014/main" id="{78052F45-CC5F-2218-6493-0F51EA28E28A}"/>
                </a:ext>
              </a:extLst>
            </p:cNvPr>
            <p:cNvPicPr>
              <a:picLocks noChangeAspect="1"/>
            </p:cNvPicPr>
            <p:nvPr/>
          </p:nvPicPr>
          <p:blipFill>
            <a:blip r:embed="rId8"/>
            <a:stretch>
              <a:fillRect/>
            </a:stretch>
          </p:blipFill>
          <p:spPr>
            <a:xfrm>
              <a:off x="940936" y="4092693"/>
              <a:ext cx="1022403" cy="958899"/>
            </a:xfrm>
            <a:prstGeom prst="rect">
              <a:avLst/>
            </a:prstGeom>
          </p:spPr>
        </p:pic>
        <p:sp>
          <p:nvSpPr>
            <p:cNvPr id="7" name="矩形 3">
              <a:extLst>
                <a:ext uri="{FF2B5EF4-FFF2-40B4-BE49-F238E27FC236}">
                  <a16:creationId xmlns:a16="http://schemas.microsoft.com/office/drawing/2014/main" id="{440D0582-31BA-B470-B586-3832196F40EB}"/>
                </a:ext>
              </a:extLst>
            </p:cNvPr>
            <p:cNvSpPr/>
            <p:nvPr/>
          </p:nvSpPr>
          <p:spPr>
            <a:xfrm>
              <a:off x="1755876" y="4266245"/>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金子昂</a:t>
              </a:r>
            </a:p>
          </p:txBody>
        </p:sp>
      </p:grpSp>
      <p:grpSp>
        <p:nvGrpSpPr>
          <p:cNvPr id="15" name="组合 14">
            <a:extLst>
              <a:ext uri="{FF2B5EF4-FFF2-40B4-BE49-F238E27FC236}">
                <a16:creationId xmlns:a16="http://schemas.microsoft.com/office/drawing/2014/main" id="{84A900CA-4973-DB8C-6053-2B9C5C5397A5}"/>
              </a:ext>
            </a:extLst>
          </p:cNvPr>
          <p:cNvGrpSpPr/>
          <p:nvPr/>
        </p:nvGrpSpPr>
        <p:grpSpPr>
          <a:xfrm>
            <a:off x="3298718" y="4086277"/>
            <a:ext cx="2410933" cy="927148"/>
            <a:chOff x="3400150" y="4092693"/>
            <a:chExt cx="2410933" cy="927148"/>
          </a:xfrm>
        </p:grpSpPr>
        <p:pic>
          <p:nvPicPr>
            <p:cNvPr id="21" name="图片 20">
              <a:extLst>
                <a:ext uri="{FF2B5EF4-FFF2-40B4-BE49-F238E27FC236}">
                  <a16:creationId xmlns:a16="http://schemas.microsoft.com/office/drawing/2014/main" id="{E0844761-0548-200D-3028-301A04D42517}"/>
                </a:ext>
              </a:extLst>
            </p:cNvPr>
            <p:cNvPicPr>
              <a:picLocks noChangeAspect="1"/>
            </p:cNvPicPr>
            <p:nvPr/>
          </p:nvPicPr>
          <p:blipFill>
            <a:blip r:embed="rId9"/>
            <a:stretch>
              <a:fillRect/>
            </a:stretch>
          </p:blipFill>
          <p:spPr>
            <a:xfrm>
              <a:off x="3400150" y="4092693"/>
              <a:ext cx="1054154" cy="927148"/>
            </a:xfrm>
            <a:prstGeom prst="rect">
              <a:avLst/>
            </a:prstGeom>
          </p:spPr>
        </p:pic>
        <p:sp>
          <p:nvSpPr>
            <p:cNvPr id="10" name="矩形 3">
              <a:extLst>
                <a:ext uri="{FF2B5EF4-FFF2-40B4-BE49-F238E27FC236}">
                  <a16:creationId xmlns:a16="http://schemas.microsoft.com/office/drawing/2014/main" id="{C77577AD-D46D-7BC3-B7E4-1B45035F0AA0}"/>
                </a:ext>
              </a:extLst>
            </p:cNvPr>
            <p:cNvSpPr/>
            <p:nvPr/>
          </p:nvSpPr>
          <p:spPr>
            <a:xfrm>
              <a:off x="4245369" y="4259741"/>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侯宇捷</a:t>
              </a:r>
            </a:p>
          </p:txBody>
        </p:sp>
      </p:grpSp>
      <p:grpSp>
        <p:nvGrpSpPr>
          <p:cNvPr id="18" name="组合 17">
            <a:extLst>
              <a:ext uri="{FF2B5EF4-FFF2-40B4-BE49-F238E27FC236}">
                <a16:creationId xmlns:a16="http://schemas.microsoft.com/office/drawing/2014/main" id="{33B3E2B2-7CA9-B35F-8BA8-88A7EA02109C}"/>
              </a:ext>
            </a:extLst>
          </p:cNvPr>
          <p:cNvGrpSpPr/>
          <p:nvPr/>
        </p:nvGrpSpPr>
        <p:grpSpPr>
          <a:xfrm>
            <a:off x="6475880" y="4092693"/>
            <a:ext cx="2300679" cy="939848"/>
            <a:chOff x="6726809" y="4092693"/>
            <a:chExt cx="2300679" cy="939848"/>
          </a:xfrm>
        </p:grpSpPr>
        <p:pic>
          <p:nvPicPr>
            <p:cNvPr id="28" name="图片 27">
              <a:extLst>
                <a:ext uri="{FF2B5EF4-FFF2-40B4-BE49-F238E27FC236}">
                  <a16:creationId xmlns:a16="http://schemas.microsoft.com/office/drawing/2014/main" id="{9B192596-59E3-8161-11E6-368260DECA40}"/>
                </a:ext>
              </a:extLst>
            </p:cNvPr>
            <p:cNvPicPr>
              <a:picLocks noChangeAspect="1"/>
            </p:cNvPicPr>
            <p:nvPr/>
          </p:nvPicPr>
          <p:blipFill>
            <a:blip r:embed="rId10"/>
            <a:stretch>
              <a:fillRect/>
            </a:stretch>
          </p:blipFill>
          <p:spPr>
            <a:xfrm>
              <a:off x="6726809" y="4092693"/>
              <a:ext cx="939848" cy="939848"/>
            </a:xfrm>
            <a:prstGeom prst="rect">
              <a:avLst/>
            </a:prstGeom>
          </p:spPr>
        </p:pic>
        <p:sp>
          <p:nvSpPr>
            <p:cNvPr id="11" name="矩形 3">
              <a:extLst>
                <a:ext uri="{FF2B5EF4-FFF2-40B4-BE49-F238E27FC236}">
                  <a16:creationId xmlns:a16="http://schemas.microsoft.com/office/drawing/2014/main" id="{7AD36E3D-4210-2342-B34D-29D8ED82A91F}"/>
                </a:ext>
              </a:extLst>
            </p:cNvPr>
            <p:cNvSpPr/>
            <p:nvPr/>
          </p:nvSpPr>
          <p:spPr>
            <a:xfrm>
              <a:off x="7461774" y="4272661"/>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韩永欣</a:t>
              </a:r>
            </a:p>
          </p:txBody>
        </p:sp>
      </p:grpSp>
      <p:grpSp>
        <p:nvGrpSpPr>
          <p:cNvPr id="20" name="组合 19">
            <a:extLst>
              <a:ext uri="{FF2B5EF4-FFF2-40B4-BE49-F238E27FC236}">
                <a16:creationId xmlns:a16="http://schemas.microsoft.com/office/drawing/2014/main" id="{97CC7CA2-1A7D-5D2A-7A94-C83028885AEE}"/>
              </a:ext>
            </a:extLst>
          </p:cNvPr>
          <p:cNvGrpSpPr/>
          <p:nvPr/>
        </p:nvGrpSpPr>
        <p:grpSpPr>
          <a:xfrm>
            <a:off x="9542787" y="4086277"/>
            <a:ext cx="2323615" cy="952549"/>
            <a:chOff x="9542787" y="4086277"/>
            <a:chExt cx="2323615" cy="952549"/>
          </a:xfrm>
        </p:grpSpPr>
        <p:pic>
          <p:nvPicPr>
            <p:cNvPr id="30" name="图片 29">
              <a:extLst>
                <a:ext uri="{FF2B5EF4-FFF2-40B4-BE49-F238E27FC236}">
                  <a16:creationId xmlns:a16="http://schemas.microsoft.com/office/drawing/2014/main" id="{81EB2150-E034-CAE4-3326-856971CA1579}"/>
                </a:ext>
              </a:extLst>
            </p:cNvPr>
            <p:cNvPicPr>
              <a:picLocks noChangeAspect="1"/>
            </p:cNvPicPr>
            <p:nvPr/>
          </p:nvPicPr>
          <p:blipFill>
            <a:blip r:embed="rId11"/>
            <a:stretch>
              <a:fillRect/>
            </a:stretch>
          </p:blipFill>
          <p:spPr>
            <a:xfrm>
              <a:off x="9542787" y="4086277"/>
              <a:ext cx="971600" cy="952549"/>
            </a:xfrm>
            <a:prstGeom prst="rect">
              <a:avLst/>
            </a:prstGeom>
          </p:spPr>
        </p:pic>
        <p:sp>
          <p:nvSpPr>
            <p:cNvPr id="12" name="矩形 3">
              <a:extLst>
                <a:ext uri="{FF2B5EF4-FFF2-40B4-BE49-F238E27FC236}">
                  <a16:creationId xmlns:a16="http://schemas.microsoft.com/office/drawing/2014/main" id="{986C8BB2-30B0-0AC0-565C-95433CEAFBD4}"/>
                </a:ext>
              </a:extLst>
            </p:cNvPr>
            <p:cNvSpPr/>
            <p:nvPr/>
          </p:nvSpPr>
          <p:spPr>
            <a:xfrm>
              <a:off x="10300688" y="4266245"/>
              <a:ext cx="1565714" cy="605751"/>
            </a:xfrm>
            <a:custGeom>
              <a:avLst/>
              <a:gdLst>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0 w 1201012"/>
                <a:gd name="connsiteY4"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22 w 1201034"/>
                <a:gd name="connsiteY0" fmla="*/ 0 h 523220"/>
                <a:gd name="connsiteX1" fmla="*/ 1201034 w 1201034"/>
                <a:gd name="connsiteY1" fmla="*/ 0 h 523220"/>
                <a:gd name="connsiteX2" fmla="*/ 1201034 w 1201034"/>
                <a:gd name="connsiteY2" fmla="*/ 523220 h 523220"/>
                <a:gd name="connsiteX3" fmla="*/ 22 w 1201034"/>
                <a:gd name="connsiteY3" fmla="*/ 523220 h 523220"/>
                <a:gd name="connsiteX4" fmla="*/ 262488 w 1201034"/>
                <a:gd name="connsiteY4" fmla="*/ 313267 h 523220"/>
                <a:gd name="connsiteX5" fmla="*/ 22 w 1201034"/>
                <a:gd name="connsiteY5" fmla="*/ 0 h 523220"/>
                <a:gd name="connsiteX0" fmla="*/ 40 w 1201052"/>
                <a:gd name="connsiteY0" fmla="*/ 0 h 523220"/>
                <a:gd name="connsiteX1" fmla="*/ 1201052 w 1201052"/>
                <a:gd name="connsiteY1" fmla="*/ 0 h 523220"/>
                <a:gd name="connsiteX2" fmla="*/ 1201052 w 1201052"/>
                <a:gd name="connsiteY2" fmla="*/ 523220 h 523220"/>
                <a:gd name="connsiteX3" fmla="*/ 40 w 1201052"/>
                <a:gd name="connsiteY3" fmla="*/ 523220 h 523220"/>
                <a:gd name="connsiteX4" fmla="*/ 139111 w 1201052"/>
                <a:gd name="connsiteY4" fmla="*/ 210884 h 523220"/>
                <a:gd name="connsiteX5" fmla="*/ 40 w 1201052"/>
                <a:gd name="connsiteY5" fmla="*/ 0 h 523220"/>
                <a:gd name="connsiteX0" fmla="*/ 52 w 1201064"/>
                <a:gd name="connsiteY0" fmla="*/ 0 h 523220"/>
                <a:gd name="connsiteX1" fmla="*/ 1201064 w 1201064"/>
                <a:gd name="connsiteY1" fmla="*/ 0 h 523220"/>
                <a:gd name="connsiteX2" fmla="*/ 1201064 w 1201064"/>
                <a:gd name="connsiteY2" fmla="*/ 523220 h 523220"/>
                <a:gd name="connsiteX3" fmla="*/ 52 w 1201064"/>
                <a:gd name="connsiteY3" fmla="*/ 523220 h 523220"/>
                <a:gd name="connsiteX4" fmla="*/ 106650 w 1201064"/>
                <a:gd name="connsiteY4" fmla="*/ 232823 h 523220"/>
                <a:gd name="connsiteX5" fmla="*/ 52 w 1201064"/>
                <a:gd name="connsiteY5" fmla="*/ 0 h 523220"/>
                <a:gd name="connsiteX0" fmla="*/ 55 w 1201067"/>
                <a:gd name="connsiteY0" fmla="*/ 0 h 523220"/>
                <a:gd name="connsiteX1" fmla="*/ 1201067 w 1201067"/>
                <a:gd name="connsiteY1" fmla="*/ 0 h 523220"/>
                <a:gd name="connsiteX2" fmla="*/ 1201067 w 1201067"/>
                <a:gd name="connsiteY2" fmla="*/ 523220 h 523220"/>
                <a:gd name="connsiteX3" fmla="*/ 55 w 1201067"/>
                <a:gd name="connsiteY3" fmla="*/ 523220 h 523220"/>
                <a:gd name="connsiteX4" fmla="*/ 100159 w 1201067"/>
                <a:gd name="connsiteY4" fmla="*/ 232823 h 523220"/>
                <a:gd name="connsiteX5" fmla="*/ 55 w 1201067"/>
                <a:gd name="connsiteY5" fmla="*/ 0 h 523220"/>
                <a:gd name="connsiteX0" fmla="*/ 46 w 1201058"/>
                <a:gd name="connsiteY0" fmla="*/ 0 h 523220"/>
                <a:gd name="connsiteX1" fmla="*/ 1201058 w 1201058"/>
                <a:gd name="connsiteY1" fmla="*/ 0 h 523220"/>
                <a:gd name="connsiteX2" fmla="*/ 1201058 w 1201058"/>
                <a:gd name="connsiteY2" fmla="*/ 523220 h 523220"/>
                <a:gd name="connsiteX3" fmla="*/ 46 w 1201058"/>
                <a:gd name="connsiteY3" fmla="*/ 523220 h 523220"/>
                <a:gd name="connsiteX4" fmla="*/ 122881 w 1201058"/>
                <a:gd name="connsiteY4" fmla="*/ 229166 h 523220"/>
                <a:gd name="connsiteX5" fmla="*/ 46 w 1201058"/>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22884 w 1201061"/>
                <a:gd name="connsiteY4" fmla="*/ 229166 h 523220"/>
                <a:gd name="connsiteX5" fmla="*/ 49 w 1201061"/>
                <a:gd name="connsiteY5" fmla="*/ 0 h 523220"/>
                <a:gd name="connsiteX0" fmla="*/ 58 w 1201070"/>
                <a:gd name="connsiteY0" fmla="*/ 0 h 523220"/>
                <a:gd name="connsiteX1" fmla="*/ 1201070 w 1201070"/>
                <a:gd name="connsiteY1" fmla="*/ 0 h 523220"/>
                <a:gd name="connsiteX2" fmla="*/ 1201070 w 1201070"/>
                <a:gd name="connsiteY2" fmla="*/ 523220 h 523220"/>
                <a:gd name="connsiteX3" fmla="*/ 58 w 1201070"/>
                <a:gd name="connsiteY3" fmla="*/ 523220 h 523220"/>
                <a:gd name="connsiteX4" fmla="*/ 105033 w 1201070"/>
                <a:gd name="connsiteY4" fmla="*/ 225510 h 523220"/>
                <a:gd name="connsiteX5" fmla="*/ 58 w 1201070"/>
                <a:gd name="connsiteY5" fmla="*/ 0 h 523220"/>
                <a:gd name="connsiteX0" fmla="*/ 54 w 1201066"/>
                <a:gd name="connsiteY0" fmla="*/ 0 h 523220"/>
                <a:gd name="connsiteX1" fmla="*/ 1201066 w 1201066"/>
                <a:gd name="connsiteY1" fmla="*/ 0 h 523220"/>
                <a:gd name="connsiteX2" fmla="*/ 1201066 w 1201066"/>
                <a:gd name="connsiteY2" fmla="*/ 523220 h 523220"/>
                <a:gd name="connsiteX3" fmla="*/ 54 w 1201066"/>
                <a:gd name="connsiteY3" fmla="*/ 523220 h 523220"/>
                <a:gd name="connsiteX4" fmla="*/ 105029 w 1201066"/>
                <a:gd name="connsiteY4" fmla="*/ 225510 h 523220"/>
                <a:gd name="connsiteX5" fmla="*/ 54 w 1201066"/>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05024 w 1201061"/>
                <a:gd name="connsiteY4" fmla="*/ 225510 h 523220"/>
                <a:gd name="connsiteX5" fmla="*/ 49 w 1201061"/>
                <a:gd name="connsiteY5" fmla="*/ 0 h 523220"/>
                <a:gd name="connsiteX0" fmla="*/ 45 w 1201057"/>
                <a:gd name="connsiteY0" fmla="*/ 0 h 523220"/>
                <a:gd name="connsiteX1" fmla="*/ 1201057 w 1201057"/>
                <a:gd name="connsiteY1" fmla="*/ 0 h 523220"/>
                <a:gd name="connsiteX2" fmla="*/ 1201057 w 1201057"/>
                <a:gd name="connsiteY2" fmla="*/ 523220 h 523220"/>
                <a:gd name="connsiteX3" fmla="*/ 45 w 1201057"/>
                <a:gd name="connsiteY3" fmla="*/ 523220 h 523220"/>
                <a:gd name="connsiteX4" fmla="*/ 105020 w 1201057"/>
                <a:gd name="connsiteY4" fmla="*/ 225510 h 523220"/>
                <a:gd name="connsiteX5" fmla="*/ 45 w 1201057"/>
                <a:gd name="connsiteY5" fmla="*/ 0 h 523220"/>
                <a:gd name="connsiteX0" fmla="*/ 43 w 1201055"/>
                <a:gd name="connsiteY0" fmla="*/ 0 h 523220"/>
                <a:gd name="connsiteX1" fmla="*/ 1201055 w 1201055"/>
                <a:gd name="connsiteY1" fmla="*/ 0 h 523220"/>
                <a:gd name="connsiteX2" fmla="*/ 1201055 w 1201055"/>
                <a:gd name="connsiteY2" fmla="*/ 523220 h 523220"/>
                <a:gd name="connsiteX3" fmla="*/ 43 w 1201055"/>
                <a:gd name="connsiteY3" fmla="*/ 523220 h 523220"/>
                <a:gd name="connsiteX4" fmla="*/ 111512 w 1201055"/>
                <a:gd name="connsiteY4" fmla="*/ 212712 h 523220"/>
                <a:gd name="connsiteX5" fmla="*/ 43 w 1201055"/>
                <a:gd name="connsiteY5" fmla="*/ 0 h 523220"/>
                <a:gd name="connsiteX0" fmla="*/ 47 w 1201059"/>
                <a:gd name="connsiteY0" fmla="*/ 0 h 523220"/>
                <a:gd name="connsiteX1" fmla="*/ 1201059 w 1201059"/>
                <a:gd name="connsiteY1" fmla="*/ 0 h 523220"/>
                <a:gd name="connsiteX2" fmla="*/ 1201059 w 1201059"/>
                <a:gd name="connsiteY2" fmla="*/ 523220 h 523220"/>
                <a:gd name="connsiteX3" fmla="*/ 47 w 1201059"/>
                <a:gd name="connsiteY3" fmla="*/ 523220 h 523220"/>
                <a:gd name="connsiteX4" fmla="*/ 111516 w 1201059"/>
                <a:gd name="connsiteY4" fmla="*/ 212712 h 523220"/>
                <a:gd name="connsiteX5" fmla="*/ 47 w 1201059"/>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4871 w 1201012"/>
                <a:gd name="connsiteY3" fmla="*/ 523220 h 523220"/>
                <a:gd name="connsiteX4" fmla="*/ 111469 w 1201012"/>
                <a:gd name="connsiteY4" fmla="*/ 212712 h 523220"/>
                <a:gd name="connsiteX5" fmla="*/ 0 w 1201012"/>
                <a:gd name="connsiteY5" fmla="*/ 0 h 523220"/>
                <a:gd name="connsiteX0" fmla="*/ 49 w 1201061"/>
                <a:gd name="connsiteY0" fmla="*/ 0 h 523220"/>
                <a:gd name="connsiteX1" fmla="*/ 1201061 w 1201061"/>
                <a:gd name="connsiteY1" fmla="*/ 0 h 523220"/>
                <a:gd name="connsiteX2" fmla="*/ 1201061 w 1201061"/>
                <a:gd name="connsiteY2" fmla="*/ 523220 h 523220"/>
                <a:gd name="connsiteX3" fmla="*/ 49 w 1201061"/>
                <a:gd name="connsiteY3" fmla="*/ 523220 h 523220"/>
                <a:gd name="connsiteX4" fmla="*/ 111518 w 1201061"/>
                <a:gd name="connsiteY4" fmla="*/ 212712 h 523220"/>
                <a:gd name="connsiteX5" fmla="*/ 49 w 1201061"/>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212712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6598 w 1201012"/>
                <a:gd name="connsiteY4" fmla="*/ 205398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3351 w 1201012"/>
                <a:gd name="connsiteY4" fmla="*/ 17248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11469 w 1201012"/>
                <a:gd name="connsiteY4" fmla="*/ 16883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4974 w 1201012"/>
                <a:gd name="connsiteY4" fmla="*/ 183459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1 w 1201012"/>
                <a:gd name="connsiteY4" fmla="*/ 179803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88945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0103 w 1201012"/>
                <a:gd name="connsiteY4" fmla="*/ 194430 h 523220"/>
                <a:gd name="connsiteX5" fmla="*/ 0 w 1201012"/>
                <a:gd name="connsiteY5" fmla="*/ 0 h 523220"/>
                <a:gd name="connsiteX0" fmla="*/ 0 w 1201012"/>
                <a:gd name="connsiteY0" fmla="*/ 0 h 523220"/>
                <a:gd name="connsiteX1" fmla="*/ 1201012 w 1201012"/>
                <a:gd name="connsiteY1" fmla="*/ 0 h 523220"/>
                <a:gd name="connsiteX2" fmla="*/ 1201012 w 1201012"/>
                <a:gd name="connsiteY2" fmla="*/ 523220 h 523220"/>
                <a:gd name="connsiteX3" fmla="*/ 0 w 1201012"/>
                <a:gd name="connsiteY3" fmla="*/ 523220 h 523220"/>
                <a:gd name="connsiteX4" fmla="*/ 108222 w 1201012"/>
                <a:gd name="connsiteY4" fmla="*/ 216370 h 523220"/>
                <a:gd name="connsiteX5" fmla="*/ 0 w 1201012"/>
                <a:gd name="connsiteY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012" h="523220">
                  <a:moveTo>
                    <a:pt x="0" y="0"/>
                  </a:moveTo>
                  <a:lnTo>
                    <a:pt x="1201012" y="0"/>
                  </a:lnTo>
                  <a:lnTo>
                    <a:pt x="1201012" y="523220"/>
                  </a:lnTo>
                  <a:lnTo>
                    <a:pt x="0" y="523220"/>
                  </a:lnTo>
                  <a:cubicBezTo>
                    <a:pt x="84854" y="422670"/>
                    <a:pt x="101301" y="391879"/>
                    <a:pt x="108222" y="216370"/>
                  </a:cubicBezTo>
                  <a:cubicBezTo>
                    <a:pt x="78487" y="118412"/>
                    <a:pt x="87489" y="104422"/>
                    <a:pt x="0" y="0"/>
                  </a:cubicBezTo>
                  <a:close/>
                </a:path>
              </a:pathLst>
            </a:cu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陈巍炜</a:t>
              </a:r>
            </a:p>
          </p:txBody>
        </p:sp>
      </p:grpSp>
      <p:sp>
        <p:nvSpPr>
          <p:cNvPr id="31" name="文本框 30">
            <a:extLst>
              <a:ext uri="{FF2B5EF4-FFF2-40B4-BE49-F238E27FC236}">
                <a16:creationId xmlns:a16="http://schemas.microsoft.com/office/drawing/2014/main" id="{F7AC9E7D-D7FB-86DF-7CF5-D050B6C27BC2}"/>
              </a:ext>
            </a:extLst>
          </p:cNvPr>
          <p:cNvSpPr txBox="1"/>
          <p:nvPr/>
        </p:nvSpPr>
        <p:spPr>
          <a:xfrm>
            <a:off x="278097" y="2708730"/>
            <a:ext cx="4462426" cy="923330"/>
          </a:xfrm>
          <a:prstGeom prst="rect">
            <a:avLst/>
          </a:prstGeom>
          <a:noFill/>
        </p:spPr>
        <p:txBody>
          <a:bodyPr wrap="square" rtlCol="0">
            <a:spAutoFit/>
          </a:bodyPr>
          <a:lstStyle/>
          <a:p>
            <a:r>
              <a:rPr lang="en-US" altLang="zh-CN" dirty="0"/>
              <a:t>Group leader</a:t>
            </a:r>
          </a:p>
          <a:p>
            <a:r>
              <a:rPr lang="en-US" altLang="zh-CN" dirty="0"/>
              <a:t>Document</a:t>
            </a:r>
            <a:r>
              <a:rPr lang="zh-CN" altLang="en-US" dirty="0"/>
              <a:t>：</a:t>
            </a:r>
            <a:r>
              <a:rPr lang="en-US" altLang="zh-CN" dirty="0"/>
              <a:t>Improvements</a:t>
            </a:r>
            <a:endParaRPr lang="zh-CN" altLang="en-US" dirty="0"/>
          </a:p>
          <a:p>
            <a:r>
              <a:rPr lang="en-US" altLang="zh-CN" dirty="0"/>
              <a:t>Presentation</a:t>
            </a:r>
            <a:r>
              <a:rPr lang="zh-CN" altLang="en-US" dirty="0"/>
              <a:t>：</a:t>
            </a:r>
            <a:r>
              <a:rPr lang="en-US" altLang="zh-CN" dirty="0"/>
              <a:t>Sixth part</a:t>
            </a:r>
          </a:p>
        </p:txBody>
      </p:sp>
      <p:sp>
        <p:nvSpPr>
          <p:cNvPr id="32" name="文本框 31">
            <a:extLst>
              <a:ext uri="{FF2B5EF4-FFF2-40B4-BE49-F238E27FC236}">
                <a16:creationId xmlns:a16="http://schemas.microsoft.com/office/drawing/2014/main" id="{4C8DACEA-D490-F9D8-6B6A-005F20EBB7AD}"/>
              </a:ext>
            </a:extLst>
          </p:cNvPr>
          <p:cNvSpPr txBox="1"/>
          <p:nvPr/>
        </p:nvSpPr>
        <p:spPr>
          <a:xfrm>
            <a:off x="4447763" y="2708730"/>
            <a:ext cx="4462426" cy="1200329"/>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Literature Citation</a:t>
            </a:r>
            <a:endParaRPr lang="zh-CN" altLang="en-US" dirty="0"/>
          </a:p>
          <a:p>
            <a:r>
              <a:rPr lang="en-US" altLang="zh-CN" dirty="0"/>
              <a:t>Presentation</a:t>
            </a:r>
            <a:r>
              <a:rPr lang="zh-CN" altLang="en-US" dirty="0"/>
              <a:t>：</a:t>
            </a:r>
            <a:r>
              <a:rPr lang="en-US" altLang="zh-CN" dirty="0"/>
              <a:t>Fifth part</a:t>
            </a:r>
          </a:p>
          <a:p>
            <a:r>
              <a:rPr lang="en-US" altLang="zh-CN" dirty="0"/>
              <a:t>Extra work</a:t>
            </a:r>
            <a:r>
              <a:rPr lang="zh-CN" altLang="en-US" dirty="0"/>
              <a:t>：</a:t>
            </a:r>
            <a:r>
              <a:rPr lang="en-US" altLang="zh-CN" dirty="0"/>
              <a:t>Polish document</a:t>
            </a:r>
          </a:p>
        </p:txBody>
      </p:sp>
      <p:sp>
        <p:nvSpPr>
          <p:cNvPr id="33" name="文本框 32">
            <a:extLst>
              <a:ext uri="{FF2B5EF4-FFF2-40B4-BE49-F238E27FC236}">
                <a16:creationId xmlns:a16="http://schemas.microsoft.com/office/drawing/2014/main" id="{E8E6E988-3AE3-BC3A-65D8-0C397AF1171A}"/>
              </a:ext>
            </a:extLst>
          </p:cNvPr>
          <p:cNvSpPr txBox="1"/>
          <p:nvPr/>
        </p:nvSpPr>
        <p:spPr>
          <a:xfrm>
            <a:off x="8617429" y="2708730"/>
            <a:ext cx="4073926" cy="1200329"/>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Introduction</a:t>
            </a:r>
            <a:endParaRPr lang="zh-CN" altLang="en-US" dirty="0"/>
          </a:p>
          <a:p>
            <a:r>
              <a:rPr lang="en-US" altLang="zh-CN" dirty="0"/>
              <a:t>Presentation</a:t>
            </a:r>
            <a:r>
              <a:rPr lang="zh-CN" altLang="en-US" dirty="0"/>
              <a:t>：</a:t>
            </a:r>
            <a:r>
              <a:rPr lang="en-US" altLang="zh-CN" dirty="0"/>
              <a:t>fourth part</a:t>
            </a:r>
          </a:p>
          <a:p>
            <a:r>
              <a:rPr lang="en-US" altLang="zh-CN" dirty="0"/>
              <a:t>Extra work</a:t>
            </a:r>
            <a:r>
              <a:rPr lang="zh-CN" altLang="en-US" dirty="0"/>
              <a:t>：</a:t>
            </a:r>
            <a:r>
              <a:rPr lang="en-US" altLang="zh-CN" dirty="0"/>
              <a:t> Polish document</a:t>
            </a:r>
          </a:p>
        </p:txBody>
      </p:sp>
      <p:sp>
        <p:nvSpPr>
          <p:cNvPr id="34" name="文本框 33">
            <a:extLst>
              <a:ext uri="{FF2B5EF4-FFF2-40B4-BE49-F238E27FC236}">
                <a16:creationId xmlns:a16="http://schemas.microsoft.com/office/drawing/2014/main" id="{674F54C4-8118-8C07-3369-07B986646693}"/>
              </a:ext>
            </a:extLst>
          </p:cNvPr>
          <p:cNvSpPr txBox="1"/>
          <p:nvPr/>
        </p:nvSpPr>
        <p:spPr>
          <a:xfrm>
            <a:off x="187403" y="5003934"/>
            <a:ext cx="4165470" cy="1477328"/>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Literature </a:t>
            </a:r>
          </a:p>
          <a:p>
            <a:r>
              <a:rPr lang="en-US" altLang="zh-CN" dirty="0"/>
              <a:t>	       Management</a:t>
            </a:r>
            <a:endParaRPr lang="zh-CN" altLang="en-US" dirty="0"/>
          </a:p>
          <a:p>
            <a:r>
              <a:rPr lang="en-US" altLang="zh-CN" dirty="0"/>
              <a:t>Presentation</a:t>
            </a:r>
            <a:r>
              <a:rPr lang="zh-CN" altLang="en-US" dirty="0"/>
              <a:t>：</a:t>
            </a:r>
            <a:r>
              <a:rPr lang="en-US" altLang="zh-CN" dirty="0"/>
              <a:t>seventh part</a:t>
            </a:r>
          </a:p>
          <a:p>
            <a:r>
              <a:rPr lang="en-US" altLang="zh-CN" dirty="0"/>
              <a:t>Extra work</a:t>
            </a:r>
            <a:r>
              <a:rPr lang="zh-CN" altLang="en-US" dirty="0"/>
              <a:t>：</a:t>
            </a:r>
            <a:r>
              <a:rPr lang="en-US" altLang="zh-CN" dirty="0"/>
              <a:t> Integrate PPT</a:t>
            </a:r>
          </a:p>
        </p:txBody>
      </p:sp>
      <p:sp>
        <p:nvSpPr>
          <p:cNvPr id="35" name="文本框 34">
            <a:extLst>
              <a:ext uri="{FF2B5EF4-FFF2-40B4-BE49-F238E27FC236}">
                <a16:creationId xmlns:a16="http://schemas.microsoft.com/office/drawing/2014/main" id="{F184C419-15E4-F0FE-CA5D-321305011763}"/>
              </a:ext>
            </a:extLst>
          </p:cNvPr>
          <p:cNvSpPr txBox="1"/>
          <p:nvPr/>
        </p:nvSpPr>
        <p:spPr>
          <a:xfrm>
            <a:off x="3321407" y="5003934"/>
            <a:ext cx="4165470" cy="923330"/>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Features</a:t>
            </a:r>
            <a:endParaRPr lang="zh-CN" altLang="en-US" dirty="0"/>
          </a:p>
          <a:p>
            <a:r>
              <a:rPr lang="en-US" altLang="zh-CN" dirty="0"/>
              <a:t>Presentation</a:t>
            </a:r>
            <a:r>
              <a:rPr lang="zh-CN" altLang="en-US" dirty="0"/>
              <a:t>：</a:t>
            </a:r>
            <a:r>
              <a:rPr lang="en-US" altLang="zh-CN" dirty="0"/>
              <a:t>first part</a:t>
            </a:r>
          </a:p>
        </p:txBody>
      </p:sp>
      <p:sp>
        <p:nvSpPr>
          <p:cNvPr id="36" name="文本框 35">
            <a:extLst>
              <a:ext uri="{FF2B5EF4-FFF2-40B4-BE49-F238E27FC236}">
                <a16:creationId xmlns:a16="http://schemas.microsoft.com/office/drawing/2014/main" id="{76C18349-772C-8E27-155E-6EFDD6463AC8}"/>
              </a:ext>
            </a:extLst>
          </p:cNvPr>
          <p:cNvSpPr txBox="1"/>
          <p:nvPr/>
        </p:nvSpPr>
        <p:spPr>
          <a:xfrm>
            <a:off x="6455411" y="5003934"/>
            <a:ext cx="4165470" cy="1200329"/>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 Literature </a:t>
            </a:r>
          </a:p>
          <a:p>
            <a:r>
              <a:rPr lang="en-US" altLang="zh-CN" dirty="0"/>
              <a:t>	        Sharing</a:t>
            </a:r>
            <a:endParaRPr lang="zh-CN" altLang="en-US" dirty="0"/>
          </a:p>
          <a:p>
            <a:r>
              <a:rPr lang="en-US" altLang="zh-CN" dirty="0"/>
              <a:t>Presentation</a:t>
            </a:r>
            <a:r>
              <a:rPr lang="zh-CN" altLang="en-US" dirty="0"/>
              <a:t>：</a:t>
            </a:r>
            <a:r>
              <a:rPr lang="en-US" altLang="zh-CN" dirty="0"/>
              <a:t>third part</a:t>
            </a:r>
          </a:p>
        </p:txBody>
      </p:sp>
      <p:sp>
        <p:nvSpPr>
          <p:cNvPr id="37" name="文本框 36">
            <a:extLst>
              <a:ext uri="{FF2B5EF4-FFF2-40B4-BE49-F238E27FC236}">
                <a16:creationId xmlns:a16="http://schemas.microsoft.com/office/drawing/2014/main" id="{A79BB823-3A96-5ADE-DE38-461E7D22037C}"/>
              </a:ext>
            </a:extLst>
          </p:cNvPr>
          <p:cNvSpPr txBox="1"/>
          <p:nvPr/>
        </p:nvSpPr>
        <p:spPr>
          <a:xfrm>
            <a:off x="9589415" y="5003934"/>
            <a:ext cx="4165470" cy="1477328"/>
          </a:xfrm>
          <a:prstGeom prst="rect">
            <a:avLst/>
          </a:prstGeom>
          <a:noFill/>
        </p:spPr>
        <p:txBody>
          <a:bodyPr wrap="square" rtlCol="0">
            <a:spAutoFit/>
          </a:bodyPr>
          <a:lstStyle/>
          <a:p>
            <a:r>
              <a:rPr lang="en-US" altLang="zh-CN" dirty="0"/>
              <a:t>Group Member</a:t>
            </a:r>
          </a:p>
          <a:p>
            <a:r>
              <a:rPr lang="en-US" altLang="zh-CN" dirty="0"/>
              <a:t>Document</a:t>
            </a:r>
            <a:r>
              <a:rPr lang="zh-CN" altLang="en-US" dirty="0"/>
              <a:t>：</a:t>
            </a:r>
            <a:r>
              <a:rPr lang="en-US" altLang="zh-CN" dirty="0"/>
              <a:t>Literature </a:t>
            </a:r>
          </a:p>
          <a:p>
            <a:r>
              <a:rPr lang="en-US" altLang="zh-CN" dirty="0"/>
              <a:t>	       Collection</a:t>
            </a:r>
            <a:endParaRPr lang="zh-CN" altLang="en-US" dirty="0"/>
          </a:p>
          <a:p>
            <a:r>
              <a:rPr lang="en-US" altLang="zh-CN" dirty="0"/>
              <a:t>Presentation</a:t>
            </a:r>
            <a:r>
              <a:rPr lang="zh-CN" altLang="en-US" dirty="0"/>
              <a:t>：</a:t>
            </a:r>
            <a:r>
              <a:rPr lang="en-US" altLang="zh-CN" dirty="0"/>
              <a:t>second </a:t>
            </a:r>
          </a:p>
          <a:p>
            <a:r>
              <a:rPr lang="en-US" altLang="zh-CN" dirty="0"/>
              <a:t>	          part</a:t>
            </a:r>
          </a:p>
        </p:txBody>
      </p:sp>
      <p:sp>
        <p:nvSpPr>
          <p:cNvPr id="38" name="矩形 37">
            <a:extLst>
              <a:ext uri="{FF2B5EF4-FFF2-40B4-BE49-F238E27FC236}">
                <a16:creationId xmlns:a16="http://schemas.microsoft.com/office/drawing/2014/main" id="{60DCC511-1626-AC4A-823A-8F0944BDE62F}"/>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21924182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02</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1569660"/>
          </a:xfrm>
          <a:prstGeom prst="rect">
            <a:avLst/>
          </a:prstGeom>
        </p:spPr>
        <p:txBody>
          <a:bodyPr wrap="square">
            <a:spAutoFit/>
          </a:bodyPr>
          <a:lstStyle/>
          <a:p>
            <a:pPr defTabSz="1219170">
              <a:defRPr/>
            </a:pPr>
            <a:r>
              <a:rPr lang="en-US" altLang="zh-CN" sz="48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Why 4 parts in</a:t>
            </a:r>
          </a:p>
          <a:p>
            <a:pPr defTabSz="1219170">
              <a:defRPr/>
            </a:pPr>
            <a:r>
              <a:rPr lang="en-US" altLang="zh-CN" sz="48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our user manual</a:t>
            </a:r>
            <a:endParaRPr lang="zh-CN" altLang="en-US" sz="4800"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6" name="组合 5">
            <a:extLst>
              <a:ext uri="{FF2B5EF4-FFF2-40B4-BE49-F238E27FC236}">
                <a16:creationId xmlns:a16="http://schemas.microsoft.com/office/drawing/2014/main" id="{F3393606-5A86-C642-AD73-B7EC46445083}"/>
              </a:ext>
            </a:extLst>
          </p:cNvPr>
          <p:cNvGrpSpPr/>
          <p:nvPr/>
        </p:nvGrpSpPr>
        <p:grpSpPr>
          <a:xfrm>
            <a:off x="3030944" y="5288987"/>
            <a:ext cx="1249680" cy="213360"/>
            <a:chOff x="929640" y="5638800"/>
            <a:chExt cx="1249680" cy="213360"/>
          </a:xfrm>
        </p:grpSpPr>
        <p:sp>
          <p:nvSpPr>
            <p:cNvPr id="7" name="椭圆 6">
              <a:extLst>
                <a:ext uri="{FF2B5EF4-FFF2-40B4-BE49-F238E27FC236}">
                  <a16:creationId xmlns:a16="http://schemas.microsoft.com/office/drawing/2014/main" id="{8C6B3590-65B6-9A47-8798-0E54E97B9A36}"/>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1A98E62D-75AC-FD4F-A964-FF0C160F6788}"/>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9" name="椭圆 8">
              <a:extLst>
                <a:ext uri="{FF2B5EF4-FFF2-40B4-BE49-F238E27FC236}">
                  <a16:creationId xmlns:a16="http://schemas.microsoft.com/office/drawing/2014/main" id="{3497D219-E0E4-0444-B802-0318B2A20355}"/>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156344656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534F928D-C1D0-4380-9E57-6D4D50043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262" y="2085514"/>
            <a:ext cx="3694381" cy="3694381"/>
          </a:xfrm>
          <a:prstGeom prst="rect">
            <a:avLst/>
          </a:prstGeom>
        </p:spPr>
      </p:pic>
      <p:grpSp>
        <p:nvGrpSpPr>
          <p:cNvPr id="93" name="组合 92">
            <a:extLst>
              <a:ext uri="{FF2B5EF4-FFF2-40B4-BE49-F238E27FC236}">
                <a16:creationId xmlns:a16="http://schemas.microsoft.com/office/drawing/2014/main" id="{8A544DCA-661F-2CBC-A3BE-6FD54D5C19C4}"/>
              </a:ext>
            </a:extLst>
          </p:cNvPr>
          <p:cNvGrpSpPr/>
          <p:nvPr/>
        </p:nvGrpSpPr>
        <p:grpSpPr>
          <a:xfrm>
            <a:off x="1444538" y="1188737"/>
            <a:ext cx="6644596" cy="5039274"/>
            <a:chOff x="1436700" y="1433435"/>
            <a:chExt cx="6644596" cy="5039274"/>
          </a:xfrm>
        </p:grpSpPr>
        <p:grpSp>
          <p:nvGrpSpPr>
            <p:cNvPr id="77" name="组合 76">
              <a:extLst>
                <a:ext uri="{FF2B5EF4-FFF2-40B4-BE49-F238E27FC236}">
                  <a16:creationId xmlns:a16="http://schemas.microsoft.com/office/drawing/2014/main" id="{87147D86-5FAF-E2EC-AE55-3691124B84D3}"/>
                </a:ext>
              </a:extLst>
            </p:cNvPr>
            <p:cNvGrpSpPr/>
            <p:nvPr/>
          </p:nvGrpSpPr>
          <p:grpSpPr>
            <a:xfrm>
              <a:off x="1436700" y="3971509"/>
              <a:ext cx="1984950" cy="580085"/>
              <a:chOff x="1496730" y="3639615"/>
              <a:chExt cx="1922594" cy="580085"/>
            </a:xfrm>
          </p:grpSpPr>
          <p:sp>
            <p:nvSpPr>
              <p:cNvPr id="79" name="Round Same Side Corner Rectangle 59"/>
              <p:cNvSpPr/>
              <p:nvPr/>
            </p:nvSpPr>
            <p:spPr>
              <a:xfrm rot="5400000">
                <a:off x="2719452" y="3375945"/>
                <a:ext cx="264720" cy="1135025"/>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0" name="TextBox 79"/>
              <p:cNvSpPr txBox="1"/>
              <p:nvPr/>
            </p:nvSpPr>
            <p:spPr>
              <a:xfrm>
                <a:off x="2242540" y="3845509"/>
                <a:ext cx="1173887" cy="169277"/>
              </a:xfrm>
              <a:prstGeom prst="rect">
                <a:avLst/>
              </a:prstGeom>
              <a:noFill/>
            </p:spPr>
            <p:txBody>
              <a:bodyPr wrap="square" lIns="0" tIns="0" rIns="0" bIns="0" rtlCol="0">
                <a:spAutoFit/>
              </a:bodyPr>
              <a:lstStyle/>
              <a:p>
                <a:pPr algn="ctr"/>
                <a:r>
                  <a:rPr lang="en-US" sz="11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Features</a:t>
                </a:r>
              </a:p>
            </p:txBody>
          </p:sp>
          <p:grpSp>
            <p:nvGrpSpPr>
              <p:cNvPr id="3" name="组合 2">
                <a:extLst>
                  <a:ext uri="{FF2B5EF4-FFF2-40B4-BE49-F238E27FC236}">
                    <a16:creationId xmlns:a16="http://schemas.microsoft.com/office/drawing/2014/main" id="{C1689B2D-56AE-593A-0545-884DC649FE51}"/>
                  </a:ext>
                </a:extLst>
              </p:cNvPr>
              <p:cNvGrpSpPr/>
              <p:nvPr/>
            </p:nvGrpSpPr>
            <p:grpSpPr>
              <a:xfrm>
                <a:off x="1496730" y="3639615"/>
                <a:ext cx="608526" cy="580085"/>
                <a:chOff x="1162845" y="2937669"/>
                <a:chExt cx="1166813" cy="1166019"/>
              </a:xfrm>
            </p:grpSpPr>
            <p:sp>
              <p:nvSpPr>
                <p:cNvPr id="67" name="Oval 7"/>
                <p:cNvSpPr>
                  <a:spLocks noChangeArrowheads="1"/>
                </p:cNvSpPr>
                <p:nvPr/>
              </p:nvSpPr>
              <p:spPr bwMode="auto">
                <a:xfrm>
                  <a:off x="1162845" y="2937669"/>
                  <a:ext cx="1166813" cy="1166019"/>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6" name="Freeform 21">
                  <a:extLst>
                    <a:ext uri="{FF2B5EF4-FFF2-40B4-BE49-F238E27FC236}">
                      <a16:creationId xmlns:a16="http://schemas.microsoft.com/office/drawing/2014/main" id="{CCBA9AF4-ACBB-4EF6-B985-1274A1B0CA22}"/>
                    </a:ext>
                  </a:extLst>
                </p:cNvPr>
                <p:cNvSpPr>
                  <a:spLocks noEditPoints="1"/>
                </p:cNvSpPr>
                <p:nvPr/>
              </p:nvSpPr>
              <p:spPr bwMode="auto">
                <a:xfrm>
                  <a:off x="1633523" y="3282363"/>
                  <a:ext cx="262512" cy="469365"/>
                </a:xfrm>
                <a:custGeom>
                  <a:avLst/>
                  <a:gdLst>
                    <a:gd name="T0" fmla="*/ 30 w 50"/>
                    <a:gd name="T1" fmla="*/ 40 h 97"/>
                    <a:gd name="T2" fmla="*/ 18 w 50"/>
                    <a:gd name="T3" fmla="*/ 31 h 97"/>
                    <a:gd name="T4" fmla="*/ 24 w 50"/>
                    <a:gd name="T5" fmla="*/ 25 h 97"/>
                    <a:gd name="T6" fmla="*/ 32 w 50"/>
                    <a:gd name="T7" fmla="*/ 28 h 97"/>
                    <a:gd name="T8" fmla="*/ 38 w 50"/>
                    <a:gd name="T9" fmla="*/ 31 h 97"/>
                    <a:gd name="T10" fmla="*/ 46 w 50"/>
                    <a:gd name="T11" fmla="*/ 22 h 97"/>
                    <a:gd name="T12" fmla="*/ 41 w 50"/>
                    <a:gd name="T13" fmla="*/ 15 h 97"/>
                    <a:gd name="T14" fmla="*/ 33 w 50"/>
                    <a:gd name="T15" fmla="*/ 11 h 97"/>
                    <a:gd name="T16" fmla="*/ 33 w 50"/>
                    <a:gd name="T17" fmla="*/ 7 h 97"/>
                    <a:gd name="T18" fmla="*/ 27 w 50"/>
                    <a:gd name="T19" fmla="*/ 0 h 97"/>
                    <a:gd name="T20" fmla="*/ 22 w 50"/>
                    <a:gd name="T21" fmla="*/ 0 h 97"/>
                    <a:gd name="T22" fmla="*/ 15 w 50"/>
                    <a:gd name="T23" fmla="*/ 7 h 97"/>
                    <a:gd name="T24" fmla="*/ 15 w 50"/>
                    <a:gd name="T25" fmla="*/ 11 h 97"/>
                    <a:gd name="T26" fmla="*/ 1 w 50"/>
                    <a:gd name="T27" fmla="*/ 31 h 97"/>
                    <a:gd name="T28" fmla="*/ 23 w 50"/>
                    <a:gd name="T29" fmla="*/ 54 h 97"/>
                    <a:gd name="T30" fmla="*/ 33 w 50"/>
                    <a:gd name="T31" fmla="*/ 64 h 97"/>
                    <a:gd name="T32" fmla="*/ 23 w 50"/>
                    <a:gd name="T33" fmla="*/ 72 h 97"/>
                    <a:gd name="T34" fmla="*/ 14 w 50"/>
                    <a:gd name="T35" fmla="*/ 69 h 97"/>
                    <a:gd name="T36" fmla="*/ 8 w 50"/>
                    <a:gd name="T37" fmla="*/ 66 h 97"/>
                    <a:gd name="T38" fmla="*/ 0 w 50"/>
                    <a:gd name="T39" fmla="*/ 75 h 97"/>
                    <a:gd name="T40" fmla="*/ 4 w 50"/>
                    <a:gd name="T41" fmla="*/ 82 h 97"/>
                    <a:gd name="T42" fmla="*/ 15 w 50"/>
                    <a:gd name="T43" fmla="*/ 87 h 97"/>
                    <a:gd name="T44" fmla="*/ 15 w 50"/>
                    <a:gd name="T45" fmla="*/ 90 h 97"/>
                    <a:gd name="T46" fmla="*/ 22 w 50"/>
                    <a:gd name="T47" fmla="*/ 97 h 97"/>
                    <a:gd name="T48" fmla="*/ 27 w 50"/>
                    <a:gd name="T49" fmla="*/ 97 h 97"/>
                    <a:gd name="T50" fmla="*/ 33 w 50"/>
                    <a:gd name="T51" fmla="*/ 90 h 97"/>
                    <a:gd name="T52" fmla="*/ 33 w 50"/>
                    <a:gd name="T53" fmla="*/ 87 h 97"/>
                    <a:gd name="T54" fmla="*/ 50 w 50"/>
                    <a:gd name="T55" fmla="*/ 63 h 97"/>
                    <a:gd name="T56" fmla="*/ 30 w 50"/>
                    <a:gd name="T57" fmla="*/ 40 h 97"/>
                    <a:gd name="T58" fmla="*/ 30 w 50"/>
                    <a:gd name="T59" fmla="*/ 40 h 97"/>
                    <a:gd name="T60" fmla="*/ 30 w 50"/>
                    <a:gd name="T61"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97">
                      <a:moveTo>
                        <a:pt x="30" y="40"/>
                      </a:moveTo>
                      <a:cubicBezTo>
                        <a:pt x="24" y="37"/>
                        <a:pt x="18" y="36"/>
                        <a:pt x="18" y="31"/>
                      </a:cubicBezTo>
                      <a:cubicBezTo>
                        <a:pt x="18" y="27"/>
                        <a:pt x="20" y="25"/>
                        <a:pt x="24" y="25"/>
                      </a:cubicBezTo>
                      <a:cubicBezTo>
                        <a:pt x="27" y="25"/>
                        <a:pt x="29" y="26"/>
                        <a:pt x="32" y="28"/>
                      </a:cubicBezTo>
                      <a:cubicBezTo>
                        <a:pt x="33" y="30"/>
                        <a:pt x="35" y="31"/>
                        <a:pt x="38" y="31"/>
                      </a:cubicBezTo>
                      <a:cubicBezTo>
                        <a:pt x="42" y="31"/>
                        <a:pt x="46" y="26"/>
                        <a:pt x="46" y="22"/>
                      </a:cubicBezTo>
                      <a:cubicBezTo>
                        <a:pt x="46" y="19"/>
                        <a:pt x="44" y="17"/>
                        <a:pt x="41" y="15"/>
                      </a:cubicBezTo>
                      <a:cubicBezTo>
                        <a:pt x="39" y="13"/>
                        <a:pt x="36" y="12"/>
                        <a:pt x="33" y="11"/>
                      </a:cubicBezTo>
                      <a:cubicBezTo>
                        <a:pt x="33" y="7"/>
                        <a:pt x="33" y="7"/>
                        <a:pt x="33" y="7"/>
                      </a:cubicBezTo>
                      <a:cubicBezTo>
                        <a:pt x="33" y="3"/>
                        <a:pt x="30" y="0"/>
                        <a:pt x="27" y="0"/>
                      </a:cubicBezTo>
                      <a:cubicBezTo>
                        <a:pt x="22" y="0"/>
                        <a:pt x="22" y="0"/>
                        <a:pt x="22" y="0"/>
                      </a:cubicBezTo>
                      <a:cubicBezTo>
                        <a:pt x="18" y="0"/>
                        <a:pt x="15" y="3"/>
                        <a:pt x="15" y="7"/>
                      </a:cubicBezTo>
                      <a:cubicBezTo>
                        <a:pt x="15" y="11"/>
                        <a:pt x="15" y="11"/>
                        <a:pt x="15" y="11"/>
                      </a:cubicBezTo>
                      <a:cubicBezTo>
                        <a:pt x="6" y="15"/>
                        <a:pt x="1" y="23"/>
                        <a:pt x="1" y="31"/>
                      </a:cubicBezTo>
                      <a:cubicBezTo>
                        <a:pt x="1" y="44"/>
                        <a:pt x="13" y="50"/>
                        <a:pt x="23" y="54"/>
                      </a:cubicBezTo>
                      <a:cubicBezTo>
                        <a:pt x="31" y="58"/>
                        <a:pt x="33" y="60"/>
                        <a:pt x="33" y="64"/>
                      </a:cubicBezTo>
                      <a:cubicBezTo>
                        <a:pt x="33" y="69"/>
                        <a:pt x="28" y="72"/>
                        <a:pt x="23" y="72"/>
                      </a:cubicBezTo>
                      <a:cubicBezTo>
                        <a:pt x="20" y="72"/>
                        <a:pt x="17" y="72"/>
                        <a:pt x="14" y="69"/>
                      </a:cubicBezTo>
                      <a:cubicBezTo>
                        <a:pt x="12" y="68"/>
                        <a:pt x="10" y="66"/>
                        <a:pt x="8" y="66"/>
                      </a:cubicBezTo>
                      <a:cubicBezTo>
                        <a:pt x="3" y="66"/>
                        <a:pt x="0" y="71"/>
                        <a:pt x="0" y="75"/>
                      </a:cubicBezTo>
                      <a:cubicBezTo>
                        <a:pt x="0" y="78"/>
                        <a:pt x="1" y="80"/>
                        <a:pt x="4" y="82"/>
                      </a:cubicBezTo>
                      <a:cubicBezTo>
                        <a:pt x="7" y="84"/>
                        <a:pt x="11" y="86"/>
                        <a:pt x="15" y="87"/>
                      </a:cubicBezTo>
                      <a:cubicBezTo>
                        <a:pt x="15" y="90"/>
                        <a:pt x="15" y="90"/>
                        <a:pt x="15" y="90"/>
                      </a:cubicBezTo>
                      <a:cubicBezTo>
                        <a:pt x="15" y="94"/>
                        <a:pt x="18" y="97"/>
                        <a:pt x="22" y="97"/>
                      </a:cubicBezTo>
                      <a:cubicBezTo>
                        <a:pt x="27" y="97"/>
                        <a:pt x="27" y="97"/>
                        <a:pt x="27" y="97"/>
                      </a:cubicBezTo>
                      <a:cubicBezTo>
                        <a:pt x="30" y="97"/>
                        <a:pt x="33" y="94"/>
                        <a:pt x="33" y="90"/>
                      </a:cubicBezTo>
                      <a:cubicBezTo>
                        <a:pt x="33" y="87"/>
                        <a:pt x="33" y="87"/>
                        <a:pt x="33" y="87"/>
                      </a:cubicBezTo>
                      <a:cubicBezTo>
                        <a:pt x="43" y="83"/>
                        <a:pt x="50" y="75"/>
                        <a:pt x="50" y="63"/>
                      </a:cubicBezTo>
                      <a:cubicBezTo>
                        <a:pt x="50" y="51"/>
                        <a:pt x="41" y="46"/>
                        <a:pt x="30" y="40"/>
                      </a:cubicBezTo>
                      <a:close/>
                      <a:moveTo>
                        <a:pt x="30" y="40"/>
                      </a:moveTo>
                      <a:cubicBezTo>
                        <a:pt x="30" y="40"/>
                        <a:pt x="30" y="40"/>
                        <a:pt x="30" y="4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7" name="Freeform 22">
                  <a:extLst>
                    <a:ext uri="{FF2B5EF4-FFF2-40B4-BE49-F238E27FC236}">
                      <a16:creationId xmlns:a16="http://schemas.microsoft.com/office/drawing/2014/main" id="{2FA200AF-235F-49B2-BC71-AB73131306D5}"/>
                    </a:ext>
                  </a:extLst>
                </p:cNvPr>
                <p:cNvSpPr>
                  <a:spLocks noEditPoints="1"/>
                </p:cNvSpPr>
                <p:nvPr/>
              </p:nvSpPr>
              <p:spPr bwMode="auto">
                <a:xfrm>
                  <a:off x="1465905" y="3247566"/>
                  <a:ext cx="560691" cy="546223"/>
                </a:xfrm>
                <a:custGeom>
                  <a:avLst/>
                  <a:gdLst>
                    <a:gd name="T0" fmla="*/ 91 w 182"/>
                    <a:gd name="T1" fmla="*/ 0 h 182"/>
                    <a:gd name="T2" fmla="*/ 0 w 182"/>
                    <a:gd name="T3" fmla="*/ 91 h 182"/>
                    <a:gd name="T4" fmla="*/ 91 w 182"/>
                    <a:gd name="T5" fmla="*/ 182 h 182"/>
                    <a:gd name="T6" fmla="*/ 182 w 182"/>
                    <a:gd name="T7" fmla="*/ 91 h 182"/>
                    <a:gd name="T8" fmla="*/ 91 w 182"/>
                    <a:gd name="T9" fmla="*/ 0 h 182"/>
                    <a:gd name="T10" fmla="*/ 91 w 182"/>
                    <a:gd name="T11" fmla="*/ 156 h 182"/>
                    <a:gd name="T12" fmla="*/ 26 w 182"/>
                    <a:gd name="T13" fmla="*/ 91 h 182"/>
                    <a:gd name="T14" fmla="*/ 91 w 182"/>
                    <a:gd name="T15" fmla="*/ 26 h 182"/>
                    <a:gd name="T16" fmla="*/ 156 w 182"/>
                    <a:gd name="T17" fmla="*/ 91 h 182"/>
                    <a:gd name="T18" fmla="*/ 91 w 182"/>
                    <a:gd name="T19" fmla="*/ 156 h 182"/>
                    <a:gd name="T20" fmla="*/ 91 w 182"/>
                    <a:gd name="T21" fmla="*/ 156 h 182"/>
                    <a:gd name="T22" fmla="*/ 91 w 182"/>
                    <a:gd name="T23" fmla="*/ 15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82">
                      <a:moveTo>
                        <a:pt x="91" y="0"/>
                      </a:moveTo>
                      <a:cubicBezTo>
                        <a:pt x="40" y="0"/>
                        <a:pt x="0" y="41"/>
                        <a:pt x="0" y="91"/>
                      </a:cubicBezTo>
                      <a:cubicBezTo>
                        <a:pt x="0" y="142"/>
                        <a:pt x="40" y="182"/>
                        <a:pt x="91" y="182"/>
                      </a:cubicBezTo>
                      <a:cubicBezTo>
                        <a:pt x="141" y="182"/>
                        <a:pt x="182" y="142"/>
                        <a:pt x="182" y="91"/>
                      </a:cubicBezTo>
                      <a:cubicBezTo>
                        <a:pt x="182" y="41"/>
                        <a:pt x="141" y="0"/>
                        <a:pt x="91" y="0"/>
                      </a:cubicBezTo>
                      <a:close/>
                      <a:moveTo>
                        <a:pt x="91" y="156"/>
                      </a:moveTo>
                      <a:cubicBezTo>
                        <a:pt x="55" y="156"/>
                        <a:pt x="26" y="127"/>
                        <a:pt x="26" y="91"/>
                      </a:cubicBezTo>
                      <a:cubicBezTo>
                        <a:pt x="26" y="55"/>
                        <a:pt x="55" y="26"/>
                        <a:pt x="91" y="26"/>
                      </a:cubicBezTo>
                      <a:cubicBezTo>
                        <a:pt x="127" y="26"/>
                        <a:pt x="156" y="55"/>
                        <a:pt x="156" y="91"/>
                      </a:cubicBezTo>
                      <a:cubicBezTo>
                        <a:pt x="156" y="127"/>
                        <a:pt x="127" y="156"/>
                        <a:pt x="91" y="156"/>
                      </a:cubicBezTo>
                      <a:close/>
                      <a:moveTo>
                        <a:pt x="91" y="156"/>
                      </a:moveTo>
                      <a:cubicBezTo>
                        <a:pt x="91" y="156"/>
                        <a:pt x="91" y="156"/>
                        <a:pt x="91" y="156"/>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grpSp>
        <p:grpSp>
          <p:nvGrpSpPr>
            <p:cNvPr id="73" name="组合 72">
              <a:extLst>
                <a:ext uri="{FF2B5EF4-FFF2-40B4-BE49-F238E27FC236}">
                  <a16:creationId xmlns:a16="http://schemas.microsoft.com/office/drawing/2014/main" id="{63280E8F-FC2A-2C06-E275-83487417A3FC}"/>
                </a:ext>
              </a:extLst>
            </p:cNvPr>
            <p:cNvGrpSpPr/>
            <p:nvPr/>
          </p:nvGrpSpPr>
          <p:grpSpPr>
            <a:xfrm>
              <a:off x="1450126" y="5245404"/>
              <a:ext cx="1982094" cy="580084"/>
              <a:chOff x="1504380" y="4936433"/>
              <a:chExt cx="1951696" cy="580084"/>
            </a:xfrm>
          </p:grpSpPr>
          <p:grpSp>
            <p:nvGrpSpPr>
              <p:cNvPr id="82" name="กลุ่ม 81"/>
              <p:cNvGrpSpPr/>
              <p:nvPr/>
            </p:nvGrpSpPr>
            <p:grpSpPr>
              <a:xfrm>
                <a:off x="2284069" y="5112669"/>
                <a:ext cx="1172007" cy="264721"/>
                <a:chOff x="9762826" y="6041274"/>
                <a:chExt cx="3293181" cy="670695"/>
              </a:xfrm>
            </p:grpSpPr>
            <p:sp>
              <p:nvSpPr>
                <p:cNvPr id="83" name="Round Same Side Corner Rectangle 59"/>
                <p:cNvSpPr/>
                <p:nvPr/>
              </p:nvSpPr>
              <p:spPr>
                <a:xfrm rot="5400000">
                  <a:off x="11078435" y="4784542"/>
                  <a:ext cx="670695" cy="3184159"/>
                </a:xfrm>
                <a:prstGeom prst="round2SameRect">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4" name="TextBox 83"/>
                <p:cNvSpPr txBox="1"/>
                <p:nvPr/>
              </p:nvSpPr>
              <p:spPr>
                <a:xfrm>
                  <a:off x="9762826" y="6120933"/>
                  <a:ext cx="3293181" cy="481555"/>
                </a:xfrm>
                <a:prstGeom prst="rect">
                  <a:avLst/>
                </a:prstGeom>
                <a:noFill/>
              </p:spPr>
              <p:txBody>
                <a:bodyPr wrap="square" lIns="0" tIns="0" rIns="0" bIns="0" rtlCol="0">
                  <a:spAutoFit/>
                </a:bodyPr>
                <a:lstStyle/>
                <a:p>
                  <a:pPr algn="ctr"/>
                  <a:r>
                    <a:rPr lang="en-US" sz="11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Improvements</a:t>
                  </a:r>
                </a:p>
              </p:txBody>
            </p:sp>
          </p:grpSp>
          <p:grpSp>
            <p:nvGrpSpPr>
              <p:cNvPr id="6" name="组合 5">
                <a:extLst>
                  <a:ext uri="{FF2B5EF4-FFF2-40B4-BE49-F238E27FC236}">
                    <a16:creationId xmlns:a16="http://schemas.microsoft.com/office/drawing/2014/main" id="{F00E45D9-2E64-4629-A73E-535C8C75A806}"/>
                  </a:ext>
                </a:extLst>
              </p:cNvPr>
              <p:cNvGrpSpPr/>
              <p:nvPr/>
            </p:nvGrpSpPr>
            <p:grpSpPr>
              <a:xfrm>
                <a:off x="1504380" y="4936433"/>
                <a:ext cx="608526" cy="580084"/>
                <a:chOff x="1152526" y="4506120"/>
                <a:chExt cx="1166812" cy="1166813"/>
              </a:xfrm>
            </p:grpSpPr>
            <p:sp>
              <p:nvSpPr>
                <p:cNvPr id="61" name="Oval 6"/>
                <p:cNvSpPr>
                  <a:spLocks noChangeArrowheads="1"/>
                </p:cNvSpPr>
                <p:nvPr/>
              </p:nvSpPr>
              <p:spPr bwMode="auto">
                <a:xfrm>
                  <a:off x="1152526" y="4506120"/>
                  <a:ext cx="1166812" cy="1166813"/>
                </a:xfrm>
                <a:prstGeom prst="ellipse">
                  <a:avLst/>
                </a:prstGeom>
                <a:solidFill>
                  <a:schemeClr val="accent5"/>
                </a:solidFill>
                <a:ln>
                  <a:noFill/>
                </a:ln>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8" name="Freeform 20">
                  <a:extLst>
                    <a:ext uri="{FF2B5EF4-FFF2-40B4-BE49-F238E27FC236}">
                      <a16:creationId xmlns:a16="http://schemas.microsoft.com/office/drawing/2014/main" id="{82DD4A31-5D33-42F9-9A7F-37D4D2A23FDF}"/>
                    </a:ext>
                  </a:extLst>
                </p:cNvPr>
                <p:cNvSpPr>
                  <a:spLocks noEditPoints="1"/>
                </p:cNvSpPr>
                <p:nvPr/>
              </p:nvSpPr>
              <p:spPr bwMode="auto">
                <a:xfrm>
                  <a:off x="1440019" y="4795208"/>
                  <a:ext cx="525254" cy="639605"/>
                </a:xfrm>
                <a:custGeom>
                  <a:avLst/>
                  <a:gdLst>
                    <a:gd name="T0" fmla="*/ 149 w 183"/>
                    <a:gd name="T1" fmla="*/ 117 h 184"/>
                    <a:gd name="T2" fmla="*/ 123 w 183"/>
                    <a:gd name="T3" fmla="*/ 129 h 184"/>
                    <a:gd name="T4" fmla="*/ 66 w 183"/>
                    <a:gd name="T5" fmla="*/ 100 h 184"/>
                    <a:gd name="T6" fmla="*/ 67 w 183"/>
                    <a:gd name="T7" fmla="*/ 92 h 184"/>
                    <a:gd name="T8" fmla="*/ 66 w 183"/>
                    <a:gd name="T9" fmla="*/ 82 h 184"/>
                    <a:gd name="T10" fmla="*/ 122 w 183"/>
                    <a:gd name="T11" fmla="*/ 53 h 184"/>
                    <a:gd name="T12" fmla="*/ 149 w 183"/>
                    <a:gd name="T13" fmla="*/ 67 h 184"/>
                    <a:gd name="T14" fmla="*/ 183 w 183"/>
                    <a:gd name="T15" fmla="*/ 33 h 184"/>
                    <a:gd name="T16" fmla="*/ 149 w 183"/>
                    <a:gd name="T17" fmla="*/ 0 h 184"/>
                    <a:gd name="T18" fmla="*/ 116 w 183"/>
                    <a:gd name="T19" fmla="*/ 33 h 184"/>
                    <a:gd name="T20" fmla="*/ 117 w 183"/>
                    <a:gd name="T21" fmla="*/ 42 h 184"/>
                    <a:gd name="T22" fmla="*/ 60 w 183"/>
                    <a:gd name="T23" fmla="*/ 71 h 184"/>
                    <a:gd name="T24" fmla="*/ 34 w 183"/>
                    <a:gd name="T25" fmla="*/ 58 h 184"/>
                    <a:gd name="T26" fmla="*/ 0 w 183"/>
                    <a:gd name="T27" fmla="*/ 92 h 184"/>
                    <a:gd name="T28" fmla="*/ 34 w 183"/>
                    <a:gd name="T29" fmla="*/ 125 h 184"/>
                    <a:gd name="T30" fmla="*/ 60 w 183"/>
                    <a:gd name="T31" fmla="*/ 112 h 184"/>
                    <a:gd name="T32" fmla="*/ 117 w 183"/>
                    <a:gd name="T33" fmla="*/ 141 h 184"/>
                    <a:gd name="T34" fmla="*/ 115 w 183"/>
                    <a:gd name="T35" fmla="*/ 150 h 184"/>
                    <a:gd name="T36" fmla="*/ 149 w 183"/>
                    <a:gd name="T37" fmla="*/ 184 h 184"/>
                    <a:gd name="T38" fmla="*/ 183 w 183"/>
                    <a:gd name="T39" fmla="*/ 150 h 184"/>
                    <a:gd name="T40" fmla="*/ 149 w 183"/>
                    <a:gd name="T41" fmla="*/ 117 h 184"/>
                    <a:gd name="T42" fmla="*/ 149 w 183"/>
                    <a:gd name="T43" fmla="*/ 117 h 184"/>
                    <a:gd name="T44" fmla="*/ 149 w 183"/>
                    <a:gd name="T45" fmla="*/ 11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4">
                      <a:moveTo>
                        <a:pt x="149" y="117"/>
                      </a:moveTo>
                      <a:cubicBezTo>
                        <a:pt x="138" y="117"/>
                        <a:pt x="129" y="122"/>
                        <a:pt x="123" y="129"/>
                      </a:cubicBezTo>
                      <a:cubicBezTo>
                        <a:pt x="66" y="100"/>
                        <a:pt x="66" y="100"/>
                        <a:pt x="66" y="100"/>
                      </a:cubicBezTo>
                      <a:cubicBezTo>
                        <a:pt x="67" y="98"/>
                        <a:pt x="67" y="95"/>
                        <a:pt x="67" y="92"/>
                      </a:cubicBezTo>
                      <a:cubicBezTo>
                        <a:pt x="67" y="88"/>
                        <a:pt x="67" y="85"/>
                        <a:pt x="66" y="82"/>
                      </a:cubicBezTo>
                      <a:cubicBezTo>
                        <a:pt x="122" y="53"/>
                        <a:pt x="122" y="53"/>
                        <a:pt x="122" y="53"/>
                      </a:cubicBezTo>
                      <a:cubicBezTo>
                        <a:pt x="128" y="61"/>
                        <a:pt x="138" y="67"/>
                        <a:pt x="149" y="67"/>
                      </a:cubicBezTo>
                      <a:cubicBezTo>
                        <a:pt x="168" y="67"/>
                        <a:pt x="183" y="52"/>
                        <a:pt x="183" y="33"/>
                      </a:cubicBezTo>
                      <a:cubicBezTo>
                        <a:pt x="183" y="15"/>
                        <a:pt x="168" y="0"/>
                        <a:pt x="149" y="0"/>
                      </a:cubicBezTo>
                      <a:cubicBezTo>
                        <a:pt x="131" y="0"/>
                        <a:pt x="116" y="15"/>
                        <a:pt x="116" y="33"/>
                      </a:cubicBezTo>
                      <a:cubicBezTo>
                        <a:pt x="116" y="36"/>
                        <a:pt x="116" y="39"/>
                        <a:pt x="117" y="42"/>
                      </a:cubicBezTo>
                      <a:cubicBezTo>
                        <a:pt x="60" y="71"/>
                        <a:pt x="60" y="71"/>
                        <a:pt x="60" y="71"/>
                      </a:cubicBezTo>
                      <a:cubicBezTo>
                        <a:pt x="54" y="63"/>
                        <a:pt x="44" y="58"/>
                        <a:pt x="34" y="58"/>
                      </a:cubicBezTo>
                      <a:cubicBezTo>
                        <a:pt x="15" y="58"/>
                        <a:pt x="0" y="73"/>
                        <a:pt x="0" y="92"/>
                      </a:cubicBezTo>
                      <a:cubicBezTo>
                        <a:pt x="0" y="110"/>
                        <a:pt x="15" y="125"/>
                        <a:pt x="34" y="125"/>
                      </a:cubicBezTo>
                      <a:cubicBezTo>
                        <a:pt x="45" y="125"/>
                        <a:pt x="54" y="120"/>
                        <a:pt x="60" y="112"/>
                      </a:cubicBezTo>
                      <a:cubicBezTo>
                        <a:pt x="117" y="141"/>
                        <a:pt x="117" y="141"/>
                        <a:pt x="117" y="141"/>
                      </a:cubicBezTo>
                      <a:cubicBezTo>
                        <a:pt x="116" y="144"/>
                        <a:pt x="115" y="147"/>
                        <a:pt x="115" y="150"/>
                      </a:cubicBezTo>
                      <a:cubicBezTo>
                        <a:pt x="115" y="169"/>
                        <a:pt x="131" y="184"/>
                        <a:pt x="149" y="184"/>
                      </a:cubicBezTo>
                      <a:cubicBezTo>
                        <a:pt x="168" y="184"/>
                        <a:pt x="183" y="169"/>
                        <a:pt x="183" y="150"/>
                      </a:cubicBezTo>
                      <a:cubicBezTo>
                        <a:pt x="183" y="132"/>
                        <a:pt x="168" y="117"/>
                        <a:pt x="149" y="117"/>
                      </a:cubicBezTo>
                      <a:close/>
                      <a:moveTo>
                        <a:pt x="149" y="117"/>
                      </a:moveTo>
                      <a:cubicBezTo>
                        <a:pt x="149" y="117"/>
                        <a:pt x="149" y="117"/>
                        <a:pt x="149" y="117"/>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grpSp>
        <p:sp>
          <p:nvSpPr>
            <p:cNvPr id="19" name="Freeform 26">
              <a:extLst>
                <a:ext uri="{FF2B5EF4-FFF2-40B4-BE49-F238E27FC236}">
                  <a16:creationId xmlns:a16="http://schemas.microsoft.com/office/drawing/2014/main" id="{A030C0C1-D917-19BA-BD91-30A5B176ED9E}"/>
                </a:ext>
              </a:extLst>
            </p:cNvPr>
            <p:cNvSpPr>
              <a:spLocks noEditPoints="1"/>
            </p:cNvSpPr>
            <p:nvPr/>
          </p:nvSpPr>
          <p:spPr bwMode="auto">
            <a:xfrm>
              <a:off x="4333459" y="1919056"/>
              <a:ext cx="220663" cy="96838"/>
            </a:xfrm>
            <a:custGeom>
              <a:avLst/>
              <a:gdLst>
                <a:gd name="T0" fmla="*/ 7 w 112"/>
                <a:gd name="T1" fmla="*/ 49 h 49"/>
                <a:gd name="T2" fmla="*/ 14 w 112"/>
                <a:gd name="T3" fmla="*/ 42 h 49"/>
                <a:gd name="T4" fmla="*/ 14 w 112"/>
                <a:gd name="T5" fmla="*/ 40 h 49"/>
                <a:gd name="T6" fmla="*/ 45 w 112"/>
                <a:gd name="T7" fmla="*/ 14 h 49"/>
                <a:gd name="T8" fmla="*/ 49 w 112"/>
                <a:gd name="T9" fmla="*/ 16 h 49"/>
                <a:gd name="T10" fmla="*/ 53 w 112"/>
                <a:gd name="T11" fmla="*/ 15 h 49"/>
                <a:gd name="T12" fmla="*/ 71 w 112"/>
                <a:gd name="T13" fmla="*/ 30 h 49"/>
                <a:gd name="T14" fmla="*/ 70 w 112"/>
                <a:gd name="T15" fmla="*/ 31 h 49"/>
                <a:gd name="T16" fmla="*/ 77 w 112"/>
                <a:gd name="T17" fmla="*/ 38 h 49"/>
                <a:gd name="T18" fmla="*/ 84 w 112"/>
                <a:gd name="T19" fmla="*/ 31 h 49"/>
                <a:gd name="T20" fmla="*/ 84 w 112"/>
                <a:gd name="T21" fmla="*/ 29 h 49"/>
                <a:gd name="T22" fmla="*/ 102 w 112"/>
                <a:gd name="T23" fmla="*/ 13 h 49"/>
                <a:gd name="T24" fmla="*/ 105 w 112"/>
                <a:gd name="T25" fmla="*/ 14 h 49"/>
                <a:gd name="T26" fmla="*/ 112 w 112"/>
                <a:gd name="T27" fmla="*/ 7 h 49"/>
                <a:gd name="T28" fmla="*/ 105 w 112"/>
                <a:gd name="T29" fmla="*/ 0 h 49"/>
                <a:gd name="T30" fmla="*/ 98 w 112"/>
                <a:gd name="T31" fmla="*/ 7 h 49"/>
                <a:gd name="T32" fmla="*/ 98 w 112"/>
                <a:gd name="T33" fmla="*/ 10 h 49"/>
                <a:gd name="T34" fmla="*/ 81 w 112"/>
                <a:gd name="T35" fmla="*/ 26 h 49"/>
                <a:gd name="T36" fmla="*/ 77 w 112"/>
                <a:gd name="T37" fmla="*/ 24 h 49"/>
                <a:gd name="T38" fmla="*/ 73 w 112"/>
                <a:gd name="T39" fmla="*/ 26 h 49"/>
                <a:gd name="T40" fmla="*/ 56 w 112"/>
                <a:gd name="T41" fmla="*/ 11 h 49"/>
                <a:gd name="T42" fmla="*/ 56 w 112"/>
                <a:gd name="T43" fmla="*/ 9 h 49"/>
                <a:gd name="T44" fmla="*/ 49 w 112"/>
                <a:gd name="T45" fmla="*/ 2 h 49"/>
                <a:gd name="T46" fmla="*/ 42 w 112"/>
                <a:gd name="T47" fmla="*/ 9 h 49"/>
                <a:gd name="T48" fmla="*/ 43 w 112"/>
                <a:gd name="T49" fmla="*/ 11 h 49"/>
                <a:gd name="T50" fmla="*/ 11 w 112"/>
                <a:gd name="T51" fmla="*/ 36 h 49"/>
                <a:gd name="T52" fmla="*/ 7 w 112"/>
                <a:gd name="T53" fmla="*/ 35 h 49"/>
                <a:gd name="T54" fmla="*/ 0 w 112"/>
                <a:gd name="T55" fmla="*/ 42 h 49"/>
                <a:gd name="T56" fmla="*/ 7 w 112"/>
                <a:gd name="T57" fmla="*/ 49 h 49"/>
                <a:gd name="T58" fmla="*/ 7 w 112"/>
                <a:gd name="T59" fmla="*/ 49 h 49"/>
                <a:gd name="T60" fmla="*/ 7 w 112"/>
                <a:gd name="T6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49">
                  <a:moveTo>
                    <a:pt x="7" y="49"/>
                  </a:moveTo>
                  <a:cubicBezTo>
                    <a:pt x="11" y="49"/>
                    <a:pt x="14" y="45"/>
                    <a:pt x="14" y="42"/>
                  </a:cubicBezTo>
                  <a:cubicBezTo>
                    <a:pt x="14" y="41"/>
                    <a:pt x="14" y="40"/>
                    <a:pt x="14" y="40"/>
                  </a:cubicBezTo>
                  <a:cubicBezTo>
                    <a:pt x="23" y="33"/>
                    <a:pt x="38" y="20"/>
                    <a:pt x="45" y="14"/>
                  </a:cubicBezTo>
                  <a:cubicBezTo>
                    <a:pt x="47" y="15"/>
                    <a:pt x="48" y="16"/>
                    <a:pt x="49" y="16"/>
                  </a:cubicBezTo>
                  <a:cubicBezTo>
                    <a:pt x="51" y="16"/>
                    <a:pt x="52" y="15"/>
                    <a:pt x="53" y="15"/>
                  </a:cubicBezTo>
                  <a:cubicBezTo>
                    <a:pt x="57" y="19"/>
                    <a:pt x="65" y="25"/>
                    <a:pt x="71" y="30"/>
                  </a:cubicBezTo>
                  <a:cubicBezTo>
                    <a:pt x="71" y="30"/>
                    <a:pt x="70" y="31"/>
                    <a:pt x="70" y="31"/>
                  </a:cubicBezTo>
                  <a:cubicBezTo>
                    <a:pt x="70" y="35"/>
                    <a:pt x="73" y="38"/>
                    <a:pt x="77" y="38"/>
                  </a:cubicBezTo>
                  <a:cubicBezTo>
                    <a:pt x="81" y="38"/>
                    <a:pt x="84" y="35"/>
                    <a:pt x="84" y="31"/>
                  </a:cubicBezTo>
                  <a:cubicBezTo>
                    <a:pt x="84" y="31"/>
                    <a:pt x="84" y="30"/>
                    <a:pt x="84" y="29"/>
                  </a:cubicBezTo>
                  <a:cubicBezTo>
                    <a:pt x="102" y="13"/>
                    <a:pt x="102" y="13"/>
                    <a:pt x="102" y="13"/>
                  </a:cubicBezTo>
                  <a:cubicBezTo>
                    <a:pt x="103" y="14"/>
                    <a:pt x="104" y="14"/>
                    <a:pt x="105" y="14"/>
                  </a:cubicBezTo>
                  <a:cubicBezTo>
                    <a:pt x="109" y="14"/>
                    <a:pt x="112" y="11"/>
                    <a:pt x="112" y="7"/>
                  </a:cubicBezTo>
                  <a:cubicBezTo>
                    <a:pt x="112" y="3"/>
                    <a:pt x="109" y="0"/>
                    <a:pt x="105" y="0"/>
                  </a:cubicBezTo>
                  <a:cubicBezTo>
                    <a:pt x="101" y="0"/>
                    <a:pt x="98" y="3"/>
                    <a:pt x="98" y="7"/>
                  </a:cubicBezTo>
                  <a:cubicBezTo>
                    <a:pt x="98" y="8"/>
                    <a:pt x="98" y="9"/>
                    <a:pt x="98" y="10"/>
                  </a:cubicBezTo>
                  <a:cubicBezTo>
                    <a:pt x="93" y="14"/>
                    <a:pt x="86" y="21"/>
                    <a:pt x="81" y="26"/>
                  </a:cubicBezTo>
                  <a:cubicBezTo>
                    <a:pt x="80" y="25"/>
                    <a:pt x="79" y="24"/>
                    <a:pt x="77" y="24"/>
                  </a:cubicBezTo>
                  <a:cubicBezTo>
                    <a:pt x="76" y="24"/>
                    <a:pt x="74" y="25"/>
                    <a:pt x="73" y="26"/>
                  </a:cubicBezTo>
                  <a:cubicBezTo>
                    <a:pt x="68" y="22"/>
                    <a:pt x="61" y="16"/>
                    <a:pt x="56" y="11"/>
                  </a:cubicBezTo>
                  <a:cubicBezTo>
                    <a:pt x="56" y="11"/>
                    <a:pt x="56" y="10"/>
                    <a:pt x="56" y="9"/>
                  </a:cubicBezTo>
                  <a:cubicBezTo>
                    <a:pt x="56" y="5"/>
                    <a:pt x="53" y="2"/>
                    <a:pt x="49" y="2"/>
                  </a:cubicBezTo>
                  <a:cubicBezTo>
                    <a:pt x="46" y="2"/>
                    <a:pt x="42" y="5"/>
                    <a:pt x="42" y="9"/>
                  </a:cubicBezTo>
                  <a:cubicBezTo>
                    <a:pt x="42" y="10"/>
                    <a:pt x="43" y="11"/>
                    <a:pt x="43" y="11"/>
                  </a:cubicBezTo>
                  <a:cubicBezTo>
                    <a:pt x="11" y="36"/>
                    <a:pt x="11" y="36"/>
                    <a:pt x="11" y="36"/>
                  </a:cubicBezTo>
                  <a:cubicBezTo>
                    <a:pt x="10" y="35"/>
                    <a:pt x="9" y="35"/>
                    <a:pt x="7" y="35"/>
                  </a:cubicBezTo>
                  <a:cubicBezTo>
                    <a:pt x="4" y="35"/>
                    <a:pt x="0" y="38"/>
                    <a:pt x="0" y="42"/>
                  </a:cubicBezTo>
                  <a:cubicBezTo>
                    <a:pt x="0" y="45"/>
                    <a:pt x="4" y="49"/>
                    <a:pt x="7" y="49"/>
                  </a:cubicBezTo>
                  <a:close/>
                  <a:moveTo>
                    <a:pt x="7" y="49"/>
                  </a:moveTo>
                  <a:cubicBezTo>
                    <a:pt x="7" y="49"/>
                    <a:pt x="7" y="49"/>
                    <a:pt x="7" y="49"/>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85" name="组合 84">
              <a:extLst>
                <a:ext uri="{FF2B5EF4-FFF2-40B4-BE49-F238E27FC236}">
                  <a16:creationId xmlns:a16="http://schemas.microsoft.com/office/drawing/2014/main" id="{0155D45B-0174-1601-1FCB-38BAAC56F4CD}"/>
                </a:ext>
              </a:extLst>
            </p:cNvPr>
            <p:cNvGrpSpPr/>
            <p:nvPr/>
          </p:nvGrpSpPr>
          <p:grpSpPr>
            <a:xfrm>
              <a:off x="1442632" y="1433435"/>
              <a:ext cx="1989588" cy="580085"/>
              <a:chOff x="1496730" y="1241212"/>
              <a:chExt cx="1940466" cy="580085"/>
            </a:xfrm>
          </p:grpSpPr>
          <p:grpSp>
            <p:nvGrpSpPr>
              <p:cNvPr id="39" name="组合 38">
                <a:extLst>
                  <a:ext uri="{FF2B5EF4-FFF2-40B4-BE49-F238E27FC236}">
                    <a16:creationId xmlns:a16="http://schemas.microsoft.com/office/drawing/2014/main" id="{B6A378E7-1DE1-7D21-BFCE-424A4767254E}"/>
                  </a:ext>
                </a:extLst>
              </p:cNvPr>
              <p:cNvGrpSpPr/>
              <p:nvPr/>
            </p:nvGrpSpPr>
            <p:grpSpPr>
              <a:xfrm>
                <a:off x="1496730" y="1241212"/>
                <a:ext cx="1940466" cy="580085"/>
                <a:chOff x="1515456" y="2229459"/>
                <a:chExt cx="1940466" cy="580085"/>
              </a:xfrm>
            </p:grpSpPr>
            <p:grpSp>
              <p:nvGrpSpPr>
                <p:cNvPr id="41" name="กลุ่ม 77">
                  <a:extLst>
                    <a:ext uri="{FF2B5EF4-FFF2-40B4-BE49-F238E27FC236}">
                      <a16:creationId xmlns:a16="http://schemas.microsoft.com/office/drawing/2014/main" id="{5CBD9218-E31E-8578-6664-6CF399491EAC}"/>
                    </a:ext>
                  </a:extLst>
                </p:cNvPr>
                <p:cNvGrpSpPr/>
                <p:nvPr/>
              </p:nvGrpSpPr>
              <p:grpSpPr>
                <a:xfrm>
                  <a:off x="2266766" y="2400941"/>
                  <a:ext cx="1189156" cy="264719"/>
                  <a:chOff x="9762820" y="5958899"/>
                  <a:chExt cx="3293180" cy="753068"/>
                </a:xfrm>
              </p:grpSpPr>
              <p:sp>
                <p:nvSpPr>
                  <p:cNvPr id="46" name="Round Same Side Corner Rectangle 59">
                    <a:extLst>
                      <a:ext uri="{FF2B5EF4-FFF2-40B4-BE49-F238E27FC236}">
                        <a16:creationId xmlns:a16="http://schemas.microsoft.com/office/drawing/2014/main" id="{CAA93249-855A-85BD-6BDC-63CA8BC01050}"/>
                      </a:ext>
                    </a:extLst>
                  </p:cNvPr>
                  <p:cNvSpPr/>
                  <p:nvPr/>
                </p:nvSpPr>
                <p:spPr>
                  <a:xfrm rot="5400000">
                    <a:off x="11037252" y="4743354"/>
                    <a:ext cx="753068"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47" name="TextBox 79">
                    <a:extLst>
                      <a:ext uri="{FF2B5EF4-FFF2-40B4-BE49-F238E27FC236}">
                        <a16:creationId xmlns:a16="http://schemas.microsoft.com/office/drawing/2014/main" id="{4CA2FB47-65AE-76B7-4ED7-A6178EFD3453}"/>
                      </a:ext>
                    </a:extLst>
                  </p:cNvPr>
                  <p:cNvSpPr txBox="1"/>
                  <p:nvPr/>
                </p:nvSpPr>
                <p:spPr>
                  <a:xfrm>
                    <a:off x="9762820" y="6058714"/>
                    <a:ext cx="3293180" cy="481556"/>
                  </a:xfrm>
                  <a:prstGeom prst="rect">
                    <a:avLst/>
                  </a:prstGeom>
                  <a:noFill/>
                </p:spPr>
                <p:txBody>
                  <a:bodyPr wrap="square" lIns="0" tIns="0" rIns="0" bIns="0" rtlCol="0">
                    <a:spAutoFit/>
                  </a:bodyPr>
                  <a:lstStyle/>
                  <a:p>
                    <a:pPr algn="ctr"/>
                    <a:r>
                      <a:rPr lang="en-US" sz="11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Introduction</a:t>
                    </a:r>
                  </a:p>
                </p:txBody>
              </p:sp>
            </p:grpSp>
            <p:sp>
              <p:nvSpPr>
                <p:cNvPr id="43" name="Oval 7">
                  <a:extLst>
                    <a:ext uri="{FF2B5EF4-FFF2-40B4-BE49-F238E27FC236}">
                      <a16:creationId xmlns:a16="http://schemas.microsoft.com/office/drawing/2014/main" id="{FB1663A2-2822-5C21-53F1-522FFAE8EC89}"/>
                    </a:ext>
                  </a:extLst>
                </p:cNvPr>
                <p:cNvSpPr>
                  <a:spLocks noChangeArrowheads="1"/>
                </p:cNvSpPr>
                <p:nvPr/>
              </p:nvSpPr>
              <p:spPr bwMode="auto">
                <a:xfrm>
                  <a:off x="1515456" y="2229459"/>
                  <a:ext cx="608526" cy="580085"/>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52" name="组合 51">
                <a:extLst>
                  <a:ext uri="{FF2B5EF4-FFF2-40B4-BE49-F238E27FC236}">
                    <a16:creationId xmlns:a16="http://schemas.microsoft.com/office/drawing/2014/main" id="{3E541FCE-2ACA-AC7A-E756-1A70B8C4F378}"/>
                  </a:ext>
                </a:extLst>
              </p:cNvPr>
              <p:cNvGrpSpPr/>
              <p:nvPr/>
            </p:nvGrpSpPr>
            <p:grpSpPr>
              <a:xfrm>
                <a:off x="1641396" y="1427778"/>
                <a:ext cx="324529" cy="218996"/>
                <a:chOff x="1631574" y="1369497"/>
                <a:chExt cx="334351" cy="308422"/>
              </a:xfrm>
            </p:grpSpPr>
            <p:sp>
              <p:nvSpPr>
                <p:cNvPr id="48" name="Freeform 23">
                  <a:extLst>
                    <a:ext uri="{FF2B5EF4-FFF2-40B4-BE49-F238E27FC236}">
                      <a16:creationId xmlns:a16="http://schemas.microsoft.com/office/drawing/2014/main" id="{F3167D06-5A86-D6DA-FC9F-FB16DAA32BE4}"/>
                    </a:ext>
                  </a:extLst>
                </p:cNvPr>
                <p:cNvSpPr>
                  <a:spLocks noEditPoints="1"/>
                </p:cNvSpPr>
                <p:nvPr/>
              </p:nvSpPr>
              <p:spPr bwMode="auto">
                <a:xfrm>
                  <a:off x="1631574" y="1369497"/>
                  <a:ext cx="334351" cy="260847"/>
                </a:xfrm>
                <a:custGeom>
                  <a:avLst/>
                  <a:gdLst>
                    <a:gd name="T0" fmla="*/ 160 w 170"/>
                    <a:gd name="T1" fmla="*/ 0 h 128"/>
                    <a:gd name="T2" fmla="*/ 11 w 170"/>
                    <a:gd name="T3" fmla="*/ 0 h 128"/>
                    <a:gd name="T4" fmla="*/ 0 w 170"/>
                    <a:gd name="T5" fmla="*/ 10 h 128"/>
                    <a:gd name="T6" fmla="*/ 0 w 170"/>
                    <a:gd name="T7" fmla="*/ 117 h 128"/>
                    <a:gd name="T8" fmla="*/ 11 w 170"/>
                    <a:gd name="T9" fmla="*/ 128 h 128"/>
                    <a:gd name="T10" fmla="*/ 160 w 170"/>
                    <a:gd name="T11" fmla="*/ 128 h 128"/>
                    <a:gd name="T12" fmla="*/ 170 w 170"/>
                    <a:gd name="T13" fmla="*/ 117 h 128"/>
                    <a:gd name="T14" fmla="*/ 170 w 170"/>
                    <a:gd name="T15" fmla="*/ 10 h 128"/>
                    <a:gd name="T16" fmla="*/ 160 w 170"/>
                    <a:gd name="T17" fmla="*/ 0 h 128"/>
                    <a:gd name="T18" fmla="*/ 157 w 170"/>
                    <a:gd name="T19" fmla="*/ 110 h 128"/>
                    <a:gd name="T20" fmla="*/ 13 w 170"/>
                    <a:gd name="T21" fmla="*/ 110 h 128"/>
                    <a:gd name="T22" fmla="*/ 13 w 170"/>
                    <a:gd name="T23" fmla="*/ 14 h 128"/>
                    <a:gd name="T24" fmla="*/ 157 w 170"/>
                    <a:gd name="T25" fmla="*/ 14 h 128"/>
                    <a:gd name="T26" fmla="*/ 157 w 170"/>
                    <a:gd name="T27" fmla="*/ 110 h 128"/>
                    <a:gd name="T28" fmla="*/ 157 w 170"/>
                    <a:gd name="T29" fmla="*/ 110 h 128"/>
                    <a:gd name="T30" fmla="*/ 157 w 170"/>
                    <a:gd name="T31"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28">
                      <a:moveTo>
                        <a:pt x="160" y="0"/>
                      </a:moveTo>
                      <a:cubicBezTo>
                        <a:pt x="11" y="0"/>
                        <a:pt x="11" y="0"/>
                        <a:pt x="11" y="0"/>
                      </a:cubicBezTo>
                      <a:cubicBezTo>
                        <a:pt x="5" y="0"/>
                        <a:pt x="0" y="4"/>
                        <a:pt x="0" y="10"/>
                      </a:cubicBezTo>
                      <a:cubicBezTo>
                        <a:pt x="0" y="117"/>
                        <a:pt x="0" y="117"/>
                        <a:pt x="0" y="117"/>
                      </a:cubicBezTo>
                      <a:cubicBezTo>
                        <a:pt x="0" y="123"/>
                        <a:pt x="5" y="128"/>
                        <a:pt x="11" y="128"/>
                      </a:cubicBezTo>
                      <a:cubicBezTo>
                        <a:pt x="160" y="128"/>
                        <a:pt x="160" y="128"/>
                        <a:pt x="160" y="128"/>
                      </a:cubicBezTo>
                      <a:cubicBezTo>
                        <a:pt x="166" y="128"/>
                        <a:pt x="170" y="123"/>
                        <a:pt x="170" y="117"/>
                      </a:cubicBezTo>
                      <a:cubicBezTo>
                        <a:pt x="170" y="10"/>
                        <a:pt x="170" y="10"/>
                        <a:pt x="170" y="10"/>
                      </a:cubicBezTo>
                      <a:cubicBezTo>
                        <a:pt x="170" y="4"/>
                        <a:pt x="166" y="0"/>
                        <a:pt x="160" y="0"/>
                      </a:cubicBezTo>
                      <a:close/>
                      <a:moveTo>
                        <a:pt x="157" y="110"/>
                      </a:moveTo>
                      <a:cubicBezTo>
                        <a:pt x="13" y="110"/>
                        <a:pt x="13" y="110"/>
                        <a:pt x="13" y="110"/>
                      </a:cubicBezTo>
                      <a:cubicBezTo>
                        <a:pt x="13" y="14"/>
                        <a:pt x="13" y="14"/>
                        <a:pt x="13" y="14"/>
                      </a:cubicBezTo>
                      <a:cubicBezTo>
                        <a:pt x="157" y="14"/>
                        <a:pt x="157" y="14"/>
                        <a:pt x="157" y="14"/>
                      </a:cubicBezTo>
                      <a:lnTo>
                        <a:pt x="157" y="110"/>
                      </a:lnTo>
                      <a:close/>
                      <a:moveTo>
                        <a:pt x="157" y="110"/>
                      </a:moveTo>
                      <a:cubicBezTo>
                        <a:pt x="157" y="110"/>
                        <a:pt x="157" y="110"/>
                        <a:pt x="157" y="11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49" name="Freeform 24">
                  <a:extLst>
                    <a:ext uri="{FF2B5EF4-FFF2-40B4-BE49-F238E27FC236}">
                      <a16:creationId xmlns:a16="http://schemas.microsoft.com/office/drawing/2014/main" id="{DF2315B8-2C7F-FD60-1268-C109C2F96FF0}"/>
                    </a:ext>
                  </a:extLst>
                </p:cNvPr>
                <p:cNvSpPr>
                  <a:spLocks noEditPoints="1"/>
                </p:cNvSpPr>
                <p:nvPr/>
              </p:nvSpPr>
              <p:spPr bwMode="auto">
                <a:xfrm>
                  <a:off x="1723918" y="1638546"/>
                  <a:ext cx="151255" cy="39373"/>
                </a:xfrm>
                <a:custGeom>
                  <a:avLst/>
                  <a:gdLst>
                    <a:gd name="T0" fmla="*/ 23 w 95"/>
                    <a:gd name="T1" fmla="*/ 0 h 24"/>
                    <a:gd name="T2" fmla="*/ 0 w 95"/>
                    <a:gd name="T3" fmla="*/ 24 h 24"/>
                    <a:gd name="T4" fmla="*/ 95 w 95"/>
                    <a:gd name="T5" fmla="*/ 24 h 24"/>
                    <a:gd name="T6" fmla="*/ 71 w 95"/>
                    <a:gd name="T7" fmla="*/ 0 h 24"/>
                    <a:gd name="T8" fmla="*/ 23 w 95"/>
                    <a:gd name="T9" fmla="*/ 0 h 24"/>
                    <a:gd name="T10" fmla="*/ 23 w 95"/>
                    <a:gd name="T11" fmla="*/ 0 h 24"/>
                    <a:gd name="T12" fmla="*/ 23 w 9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95" h="24">
                      <a:moveTo>
                        <a:pt x="23" y="0"/>
                      </a:moveTo>
                      <a:lnTo>
                        <a:pt x="0" y="24"/>
                      </a:lnTo>
                      <a:lnTo>
                        <a:pt x="95" y="24"/>
                      </a:lnTo>
                      <a:lnTo>
                        <a:pt x="71" y="0"/>
                      </a:lnTo>
                      <a:lnTo>
                        <a:pt x="23" y="0"/>
                      </a:lnTo>
                      <a:close/>
                      <a:moveTo>
                        <a:pt x="23" y="0"/>
                      </a:moveTo>
                      <a:lnTo>
                        <a:pt x="23"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0" name="Freeform 25">
                  <a:extLst>
                    <a:ext uri="{FF2B5EF4-FFF2-40B4-BE49-F238E27FC236}">
                      <a16:creationId xmlns:a16="http://schemas.microsoft.com/office/drawing/2014/main" id="{36E3E60C-722C-F233-FCAA-06E37E30FA1A}"/>
                    </a:ext>
                  </a:extLst>
                </p:cNvPr>
                <p:cNvSpPr>
                  <a:spLocks noEditPoints="1"/>
                </p:cNvSpPr>
                <p:nvPr/>
              </p:nvSpPr>
              <p:spPr bwMode="auto">
                <a:xfrm>
                  <a:off x="1723918" y="1638546"/>
                  <a:ext cx="151255" cy="39373"/>
                </a:xfrm>
                <a:custGeom>
                  <a:avLst/>
                  <a:gdLst>
                    <a:gd name="T0" fmla="*/ 23 w 95"/>
                    <a:gd name="T1" fmla="*/ 0 h 24"/>
                    <a:gd name="T2" fmla="*/ 0 w 95"/>
                    <a:gd name="T3" fmla="*/ 24 h 24"/>
                    <a:gd name="T4" fmla="*/ 95 w 95"/>
                    <a:gd name="T5" fmla="*/ 24 h 24"/>
                    <a:gd name="T6" fmla="*/ 71 w 95"/>
                    <a:gd name="T7" fmla="*/ 0 h 24"/>
                    <a:gd name="T8" fmla="*/ 23 w 95"/>
                    <a:gd name="T9" fmla="*/ 0 h 24"/>
                    <a:gd name="T10" fmla="*/ 23 w 95"/>
                    <a:gd name="T11" fmla="*/ 0 h 24"/>
                    <a:gd name="T12" fmla="*/ 23 w 9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95" h="24">
                      <a:moveTo>
                        <a:pt x="23" y="0"/>
                      </a:moveTo>
                      <a:lnTo>
                        <a:pt x="0" y="24"/>
                      </a:lnTo>
                      <a:lnTo>
                        <a:pt x="95" y="24"/>
                      </a:lnTo>
                      <a:lnTo>
                        <a:pt x="71" y="0"/>
                      </a:lnTo>
                      <a:lnTo>
                        <a:pt x="23" y="0"/>
                      </a:lnTo>
                      <a:moveTo>
                        <a:pt x="23" y="0"/>
                      </a:move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1" name="Freeform 26">
                  <a:extLst>
                    <a:ext uri="{FF2B5EF4-FFF2-40B4-BE49-F238E27FC236}">
                      <a16:creationId xmlns:a16="http://schemas.microsoft.com/office/drawing/2014/main" id="{11862477-5145-5D72-622A-FC716002146A}"/>
                    </a:ext>
                  </a:extLst>
                </p:cNvPr>
                <p:cNvSpPr>
                  <a:spLocks noEditPoints="1"/>
                </p:cNvSpPr>
                <p:nvPr/>
              </p:nvSpPr>
              <p:spPr bwMode="auto">
                <a:xfrm>
                  <a:off x="1685707" y="1454805"/>
                  <a:ext cx="221309" cy="100074"/>
                </a:xfrm>
                <a:custGeom>
                  <a:avLst/>
                  <a:gdLst>
                    <a:gd name="T0" fmla="*/ 7 w 112"/>
                    <a:gd name="T1" fmla="*/ 49 h 49"/>
                    <a:gd name="T2" fmla="*/ 14 w 112"/>
                    <a:gd name="T3" fmla="*/ 42 h 49"/>
                    <a:gd name="T4" fmla="*/ 14 w 112"/>
                    <a:gd name="T5" fmla="*/ 40 h 49"/>
                    <a:gd name="T6" fmla="*/ 45 w 112"/>
                    <a:gd name="T7" fmla="*/ 14 h 49"/>
                    <a:gd name="T8" fmla="*/ 49 w 112"/>
                    <a:gd name="T9" fmla="*/ 16 h 49"/>
                    <a:gd name="T10" fmla="*/ 53 w 112"/>
                    <a:gd name="T11" fmla="*/ 15 h 49"/>
                    <a:gd name="T12" fmla="*/ 71 w 112"/>
                    <a:gd name="T13" fmla="*/ 30 h 49"/>
                    <a:gd name="T14" fmla="*/ 70 w 112"/>
                    <a:gd name="T15" fmla="*/ 31 h 49"/>
                    <a:gd name="T16" fmla="*/ 77 w 112"/>
                    <a:gd name="T17" fmla="*/ 38 h 49"/>
                    <a:gd name="T18" fmla="*/ 84 w 112"/>
                    <a:gd name="T19" fmla="*/ 31 h 49"/>
                    <a:gd name="T20" fmla="*/ 84 w 112"/>
                    <a:gd name="T21" fmla="*/ 29 h 49"/>
                    <a:gd name="T22" fmla="*/ 102 w 112"/>
                    <a:gd name="T23" fmla="*/ 13 h 49"/>
                    <a:gd name="T24" fmla="*/ 105 w 112"/>
                    <a:gd name="T25" fmla="*/ 14 h 49"/>
                    <a:gd name="T26" fmla="*/ 112 w 112"/>
                    <a:gd name="T27" fmla="*/ 7 h 49"/>
                    <a:gd name="T28" fmla="*/ 105 w 112"/>
                    <a:gd name="T29" fmla="*/ 0 h 49"/>
                    <a:gd name="T30" fmla="*/ 98 w 112"/>
                    <a:gd name="T31" fmla="*/ 7 h 49"/>
                    <a:gd name="T32" fmla="*/ 98 w 112"/>
                    <a:gd name="T33" fmla="*/ 10 h 49"/>
                    <a:gd name="T34" fmla="*/ 81 w 112"/>
                    <a:gd name="T35" fmla="*/ 26 h 49"/>
                    <a:gd name="T36" fmla="*/ 77 w 112"/>
                    <a:gd name="T37" fmla="*/ 24 h 49"/>
                    <a:gd name="T38" fmla="*/ 73 w 112"/>
                    <a:gd name="T39" fmla="*/ 26 h 49"/>
                    <a:gd name="T40" fmla="*/ 56 w 112"/>
                    <a:gd name="T41" fmla="*/ 11 h 49"/>
                    <a:gd name="T42" fmla="*/ 56 w 112"/>
                    <a:gd name="T43" fmla="*/ 9 h 49"/>
                    <a:gd name="T44" fmla="*/ 49 w 112"/>
                    <a:gd name="T45" fmla="*/ 2 h 49"/>
                    <a:gd name="T46" fmla="*/ 42 w 112"/>
                    <a:gd name="T47" fmla="*/ 9 h 49"/>
                    <a:gd name="T48" fmla="*/ 43 w 112"/>
                    <a:gd name="T49" fmla="*/ 11 h 49"/>
                    <a:gd name="T50" fmla="*/ 11 w 112"/>
                    <a:gd name="T51" fmla="*/ 36 h 49"/>
                    <a:gd name="T52" fmla="*/ 7 w 112"/>
                    <a:gd name="T53" fmla="*/ 35 h 49"/>
                    <a:gd name="T54" fmla="*/ 0 w 112"/>
                    <a:gd name="T55" fmla="*/ 42 h 49"/>
                    <a:gd name="T56" fmla="*/ 7 w 112"/>
                    <a:gd name="T57" fmla="*/ 49 h 49"/>
                    <a:gd name="T58" fmla="*/ 7 w 112"/>
                    <a:gd name="T59" fmla="*/ 49 h 49"/>
                    <a:gd name="T60" fmla="*/ 7 w 112"/>
                    <a:gd name="T6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49">
                      <a:moveTo>
                        <a:pt x="7" y="49"/>
                      </a:moveTo>
                      <a:cubicBezTo>
                        <a:pt x="11" y="49"/>
                        <a:pt x="14" y="45"/>
                        <a:pt x="14" y="42"/>
                      </a:cubicBezTo>
                      <a:cubicBezTo>
                        <a:pt x="14" y="41"/>
                        <a:pt x="14" y="40"/>
                        <a:pt x="14" y="40"/>
                      </a:cubicBezTo>
                      <a:cubicBezTo>
                        <a:pt x="23" y="33"/>
                        <a:pt x="38" y="20"/>
                        <a:pt x="45" y="14"/>
                      </a:cubicBezTo>
                      <a:cubicBezTo>
                        <a:pt x="47" y="15"/>
                        <a:pt x="48" y="16"/>
                        <a:pt x="49" y="16"/>
                      </a:cubicBezTo>
                      <a:cubicBezTo>
                        <a:pt x="51" y="16"/>
                        <a:pt x="52" y="15"/>
                        <a:pt x="53" y="15"/>
                      </a:cubicBezTo>
                      <a:cubicBezTo>
                        <a:pt x="57" y="19"/>
                        <a:pt x="65" y="25"/>
                        <a:pt x="71" y="30"/>
                      </a:cubicBezTo>
                      <a:cubicBezTo>
                        <a:pt x="71" y="30"/>
                        <a:pt x="70" y="31"/>
                        <a:pt x="70" y="31"/>
                      </a:cubicBezTo>
                      <a:cubicBezTo>
                        <a:pt x="70" y="35"/>
                        <a:pt x="73" y="38"/>
                        <a:pt x="77" y="38"/>
                      </a:cubicBezTo>
                      <a:cubicBezTo>
                        <a:pt x="81" y="38"/>
                        <a:pt x="84" y="35"/>
                        <a:pt x="84" y="31"/>
                      </a:cubicBezTo>
                      <a:cubicBezTo>
                        <a:pt x="84" y="31"/>
                        <a:pt x="84" y="30"/>
                        <a:pt x="84" y="29"/>
                      </a:cubicBezTo>
                      <a:cubicBezTo>
                        <a:pt x="102" y="13"/>
                        <a:pt x="102" y="13"/>
                        <a:pt x="102" y="13"/>
                      </a:cubicBezTo>
                      <a:cubicBezTo>
                        <a:pt x="103" y="14"/>
                        <a:pt x="104" y="14"/>
                        <a:pt x="105" y="14"/>
                      </a:cubicBezTo>
                      <a:cubicBezTo>
                        <a:pt x="109" y="14"/>
                        <a:pt x="112" y="11"/>
                        <a:pt x="112" y="7"/>
                      </a:cubicBezTo>
                      <a:cubicBezTo>
                        <a:pt x="112" y="3"/>
                        <a:pt x="109" y="0"/>
                        <a:pt x="105" y="0"/>
                      </a:cubicBezTo>
                      <a:cubicBezTo>
                        <a:pt x="101" y="0"/>
                        <a:pt x="98" y="3"/>
                        <a:pt x="98" y="7"/>
                      </a:cubicBezTo>
                      <a:cubicBezTo>
                        <a:pt x="98" y="8"/>
                        <a:pt x="98" y="9"/>
                        <a:pt x="98" y="10"/>
                      </a:cubicBezTo>
                      <a:cubicBezTo>
                        <a:pt x="93" y="14"/>
                        <a:pt x="86" y="21"/>
                        <a:pt x="81" y="26"/>
                      </a:cubicBezTo>
                      <a:cubicBezTo>
                        <a:pt x="80" y="25"/>
                        <a:pt x="79" y="24"/>
                        <a:pt x="77" y="24"/>
                      </a:cubicBezTo>
                      <a:cubicBezTo>
                        <a:pt x="76" y="24"/>
                        <a:pt x="74" y="25"/>
                        <a:pt x="73" y="26"/>
                      </a:cubicBezTo>
                      <a:cubicBezTo>
                        <a:pt x="68" y="22"/>
                        <a:pt x="61" y="16"/>
                        <a:pt x="56" y="11"/>
                      </a:cubicBezTo>
                      <a:cubicBezTo>
                        <a:pt x="56" y="11"/>
                        <a:pt x="56" y="10"/>
                        <a:pt x="56" y="9"/>
                      </a:cubicBezTo>
                      <a:cubicBezTo>
                        <a:pt x="56" y="5"/>
                        <a:pt x="53" y="2"/>
                        <a:pt x="49" y="2"/>
                      </a:cubicBezTo>
                      <a:cubicBezTo>
                        <a:pt x="46" y="2"/>
                        <a:pt x="42" y="5"/>
                        <a:pt x="42" y="9"/>
                      </a:cubicBezTo>
                      <a:cubicBezTo>
                        <a:pt x="42" y="10"/>
                        <a:pt x="43" y="11"/>
                        <a:pt x="43" y="11"/>
                      </a:cubicBezTo>
                      <a:cubicBezTo>
                        <a:pt x="11" y="36"/>
                        <a:pt x="11" y="36"/>
                        <a:pt x="11" y="36"/>
                      </a:cubicBezTo>
                      <a:cubicBezTo>
                        <a:pt x="10" y="35"/>
                        <a:pt x="9" y="35"/>
                        <a:pt x="7" y="35"/>
                      </a:cubicBezTo>
                      <a:cubicBezTo>
                        <a:pt x="4" y="35"/>
                        <a:pt x="0" y="38"/>
                        <a:pt x="0" y="42"/>
                      </a:cubicBezTo>
                      <a:cubicBezTo>
                        <a:pt x="0" y="45"/>
                        <a:pt x="4" y="49"/>
                        <a:pt x="7" y="49"/>
                      </a:cubicBezTo>
                      <a:close/>
                      <a:moveTo>
                        <a:pt x="7" y="49"/>
                      </a:moveTo>
                      <a:cubicBezTo>
                        <a:pt x="7" y="49"/>
                        <a:pt x="7" y="49"/>
                        <a:pt x="7" y="49"/>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grpSp>
        <p:grpSp>
          <p:nvGrpSpPr>
            <p:cNvPr id="81" name="组合 80">
              <a:extLst>
                <a:ext uri="{FF2B5EF4-FFF2-40B4-BE49-F238E27FC236}">
                  <a16:creationId xmlns:a16="http://schemas.microsoft.com/office/drawing/2014/main" id="{C12EF6DC-3378-2152-2AFC-99B78EA14D61}"/>
                </a:ext>
              </a:extLst>
            </p:cNvPr>
            <p:cNvGrpSpPr/>
            <p:nvPr/>
          </p:nvGrpSpPr>
          <p:grpSpPr>
            <a:xfrm>
              <a:off x="1442633" y="2693277"/>
              <a:ext cx="1989587" cy="584422"/>
              <a:chOff x="1496887" y="2436642"/>
              <a:chExt cx="1905761" cy="584422"/>
            </a:xfrm>
          </p:grpSpPr>
          <p:grpSp>
            <p:nvGrpSpPr>
              <p:cNvPr id="28" name="กลุ่ม 69">
                <a:extLst>
                  <a:ext uri="{FF2B5EF4-FFF2-40B4-BE49-F238E27FC236}">
                    <a16:creationId xmlns:a16="http://schemas.microsoft.com/office/drawing/2014/main" id="{2FED3E14-4B0D-4E58-723A-3FCE127A6D49}"/>
                  </a:ext>
                </a:extLst>
              </p:cNvPr>
              <p:cNvGrpSpPr/>
              <p:nvPr/>
            </p:nvGrpSpPr>
            <p:grpSpPr>
              <a:xfrm>
                <a:off x="1496887" y="2436642"/>
                <a:ext cx="603617" cy="584422"/>
                <a:chOff x="5283203" y="3890962"/>
                <a:chExt cx="2332037" cy="2332038"/>
              </a:xfrm>
            </p:grpSpPr>
            <p:sp>
              <p:nvSpPr>
                <p:cNvPr id="30" name="Oval 8">
                  <a:extLst>
                    <a:ext uri="{FF2B5EF4-FFF2-40B4-BE49-F238E27FC236}">
                      <a16:creationId xmlns:a16="http://schemas.microsoft.com/office/drawing/2014/main" id="{8F25F6A9-F3C8-13B8-FA4B-54F355F76DDF}"/>
                    </a:ext>
                  </a:extLst>
                </p:cNvPr>
                <p:cNvSpPr>
                  <a:spLocks noChangeArrowheads="1"/>
                </p:cNvSpPr>
                <p:nvPr/>
              </p:nvSpPr>
              <p:spPr bwMode="auto">
                <a:xfrm>
                  <a:off x="5283203" y="3890962"/>
                  <a:ext cx="2332037" cy="2332038"/>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3" name="Freeform 15">
                  <a:extLst>
                    <a:ext uri="{FF2B5EF4-FFF2-40B4-BE49-F238E27FC236}">
                      <a16:creationId xmlns:a16="http://schemas.microsoft.com/office/drawing/2014/main" id="{B6FD0268-8E41-BFFC-2449-5605810F39B9}"/>
                    </a:ext>
                  </a:extLst>
                </p:cNvPr>
                <p:cNvSpPr>
                  <a:spLocks/>
                </p:cNvSpPr>
                <p:nvPr/>
              </p:nvSpPr>
              <p:spPr bwMode="auto">
                <a:xfrm>
                  <a:off x="6127750" y="4573588"/>
                  <a:ext cx="663575" cy="1347788"/>
                </a:xfrm>
                <a:custGeom>
                  <a:avLst/>
                  <a:gdLst>
                    <a:gd name="T0" fmla="*/ 24 w 33"/>
                    <a:gd name="T1" fmla="*/ 0 h 67"/>
                    <a:gd name="T2" fmla="*/ 9 w 33"/>
                    <a:gd name="T3" fmla="*/ 0 h 67"/>
                    <a:gd name="T4" fmla="*/ 4 w 33"/>
                    <a:gd name="T5" fmla="*/ 1 h 67"/>
                    <a:gd name="T6" fmla="*/ 3 w 33"/>
                    <a:gd name="T7" fmla="*/ 3 h 67"/>
                    <a:gd name="T8" fmla="*/ 0 w 33"/>
                    <a:gd name="T9" fmla="*/ 9 h 67"/>
                    <a:gd name="T10" fmla="*/ 0 w 33"/>
                    <a:gd name="T11" fmla="*/ 30 h 67"/>
                    <a:gd name="T12" fmla="*/ 1 w 33"/>
                    <a:gd name="T13" fmla="*/ 32 h 67"/>
                    <a:gd name="T14" fmla="*/ 3 w 33"/>
                    <a:gd name="T15" fmla="*/ 33 h 67"/>
                    <a:gd name="T16" fmla="*/ 5 w 33"/>
                    <a:gd name="T17" fmla="*/ 32 h 67"/>
                    <a:gd name="T18" fmla="*/ 6 w 33"/>
                    <a:gd name="T19" fmla="*/ 30 h 67"/>
                    <a:gd name="T20" fmla="*/ 6 w 33"/>
                    <a:gd name="T21" fmla="*/ 11 h 67"/>
                    <a:gd name="T22" fmla="*/ 8 w 33"/>
                    <a:gd name="T23" fmla="*/ 11 h 67"/>
                    <a:gd name="T24" fmla="*/ 8 w 33"/>
                    <a:gd name="T25" fmla="*/ 34 h 67"/>
                    <a:gd name="T26" fmla="*/ 8 w 33"/>
                    <a:gd name="T27" fmla="*/ 59 h 67"/>
                    <a:gd name="T28" fmla="*/ 8 w 33"/>
                    <a:gd name="T29" fmla="*/ 63 h 67"/>
                    <a:gd name="T30" fmla="*/ 9 w 33"/>
                    <a:gd name="T31" fmla="*/ 66 h 67"/>
                    <a:gd name="T32" fmla="*/ 12 w 33"/>
                    <a:gd name="T33" fmla="*/ 67 h 67"/>
                    <a:gd name="T34" fmla="*/ 15 w 33"/>
                    <a:gd name="T35" fmla="*/ 66 h 67"/>
                    <a:gd name="T36" fmla="*/ 16 w 33"/>
                    <a:gd name="T37" fmla="*/ 63 h 67"/>
                    <a:gd name="T38" fmla="*/ 16 w 33"/>
                    <a:gd name="T39" fmla="*/ 59 h 67"/>
                    <a:gd name="T40" fmla="*/ 16 w 33"/>
                    <a:gd name="T41" fmla="*/ 34 h 67"/>
                    <a:gd name="T42" fmla="*/ 16 w 33"/>
                    <a:gd name="T43" fmla="*/ 33 h 67"/>
                    <a:gd name="T44" fmla="*/ 17 w 33"/>
                    <a:gd name="T45" fmla="*/ 33 h 67"/>
                    <a:gd name="T46" fmla="*/ 17 w 33"/>
                    <a:gd name="T47" fmla="*/ 34 h 67"/>
                    <a:gd name="T48" fmla="*/ 17 w 33"/>
                    <a:gd name="T49" fmla="*/ 59 h 67"/>
                    <a:gd name="T50" fmla="*/ 17 w 33"/>
                    <a:gd name="T51" fmla="*/ 63 h 67"/>
                    <a:gd name="T52" fmla="*/ 19 w 33"/>
                    <a:gd name="T53" fmla="*/ 66 h 67"/>
                    <a:gd name="T54" fmla="*/ 22 w 33"/>
                    <a:gd name="T55" fmla="*/ 67 h 67"/>
                    <a:gd name="T56" fmla="*/ 24 w 33"/>
                    <a:gd name="T57" fmla="*/ 66 h 67"/>
                    <a:gd name="T58" fmla="*/ 25 w 33"/>
                    <a:gd name="T59" fmla="*/ 63 h 67"/>
                    <a:gd name="T60" fmla="*/ 25 w 33"/>
                    <a:gd name="T61" fmla="*/ 59 h 67"/>
                    <a:gd name="T62" fmla="*/ 25 w 33"/>
                    <a:gd name="T63" fmla="*/ 34 h 67"/>
                    <a:gd name="T64" fmla="*/ 25 w 33"/>
                    <a:gd name="T65" fmla="*/ 11 h 67"/>
                    <a:gd name="T66" fmla="*/ 27 w 33"/>
                    <a:gd name="T67" fmla="*/ 11 h 67"/>
                    <a:gd name="T68" fmla="*/ 27 w 33"/>
                    <a:gd name="T69" fmla="*/ 30 h 67"/>
                    <a:gd name="T70" fmla="*/ 28 w 33"/>
                    <a:gd name="T71" fmla="*/ 32 h 67"/>
                    <a:gd name="T72" fmla="*/ 30 w 33"/>
                    <a:gd name="T73" fmla="*/ 33 h 67"/>
                    <a:gd name="T74" fmla="*/ 32 w 33"/>
                    <a:gd name="T75" fmla="*/ 32 h 67"/>
                    <a:gd name="T76" fmla="*/ 33 w 33"/>
                    <a:gd name="T77" fmla="*/ 30 h 67"/>
                    <a:gd name="T78" fmla="*/ 33 w 33"/>
                    <a:gd name="T79" fmla="*/ 9 h 67"/>
                    <a:gd name="T80" fmla="*/ 30 w 33"/>
                    <a:gd name="T81" fmla="*/ 3 h 67"/>
                    <a:gd name="T82" fmla="*/ 29 w 33"/>
                    <a:gd name="T83" fmla="*/ 1 h 67"/>
                    <a:gd name="T84" fmla="*/ 24 w 33"/>
                    <a:gd name="T8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67">
                      <a:moveTo>
                        <a:pt x="24" y="0"/>
                      </a:moveTo>
                      <a:cubicBezTo>
                        <a:pt x="9" y="0"/>
                        <a:pt x="9" y="0"/>
                        <a:pt x="9" y="0"/>
                      </a:cubicBezTo>
                      <a:cubicBezTo>
                        <a:pt x="7" y="0"/>
                        <a:pt x="6" y="0"/>
                        <a:pt x="4" y="1"/>
                      </a:cubicBezTo>
                      <a:cubicBezTo>
                        <a:pt x="4" y="2"/>
                        <a:pt x="3" y="2"/>
                        <a:pt x="3" y="3"/>
                      </a:cubicBezTo>
                      <a:cubicBezTo>
                        <a:pt x="1" y="4"/>
                        <a:pt x="0" y="6"/>
                        <a:pt x="0" y="9"/>
                      </a:cubicBezTo>
                      <a:cubicBezTo>
                        <a:pt x="0" y="30"/>
                        <a:pt x="0" y="30"/>
                        <a:pt x="0" y="30"/>
                      </a:cubicBezTo>
                      <a:cubicBezTo>
                        <a:pt x="0" y="31"/>
                        <a:pt x="1" y="31"/>
                        <a:pt x="1" y="32"/>
                      </a:cubicBezTo>
                      <a:cubicBezTo>
                        <a:pt x="2" y="33"/>
                        <a:pt x="2" y="33"/>
                        <a:pt x="3" y="33"/>
                      </a:cubicBezTo>
                      <a:cubicBezTo>
                        <a:pt x="4" y="33"/>
                        <a:pt x="5" y="33"/>
                        <a:pt x="5" y="32"/>
                      </a:cubicBezTo>
                      <a:cubicBezTo>
                        <a:pt x="6" y="31"/>
                        <a:pt x="6" y="31"/>
                        <a:pt x="6" y="30"/>
                      </a:cubicBezTo>
                      <a:cubicBezTo>
                        <a:pt x="6" y="11"/>
                        <a:pt x="6" y="11"/>
                        <a:pt x="6" y="11"/>
                      </a:cubicBezTo>
                      <a:cubicBezTo>
                        <a:pt x="8" y="11"/>
                        <a:pt x="8" y="11"/>
                        <a:pt x="8" y="11"/>
                      </a:cubicBezTo>
                      <a:cubicBezTo>
                        <a:pt x="8" y="34"/>
                        <a:pt x="8" y="34"/>
                        <a:pt x="8" y="34"/>
                      </a:cubicBezTo>
                      <a:cubicBezTo>
                        <a:pt x="8" y="59"/>
                        <a:pt x="8" y="59"/>
                        <a:pt x="8" y="59"/>
                      </a:cubicBezTo>
                      <a:cubicBezTo>
                        <a:pt x="8" y="63"/>
                        <a:pt x="8" y="63"/>
                        <a:pt x="8" y="63"/>
                      </a:cubicBezTo>
                      <a:cubicBezTo>
                        <a:pt x="8" y="64"/>
                        <a:pt x="8" y="65"/>
                        <a:pt x="9" y="66"/>
                      </a:cubicBezTo>
                      <a:cubicBezTo>
                        <a:pt x="10" y="67"/>
                        <a:pt x="11" y="67"/>
                        <a:pt x="12" y="67"/>
                      </a:cubicBezTo>
                      <a:cubicBezTo>
                        <a:pt x="13" y="67"/>
                        <a:pt x="14" y="67"/>
                        <a:pt x="15" y="66"/>
                      </a:cubicBezTo>
                      <a:cubicBezTo>
                        <a:pt x="15" y="65"/>
                        <a:pt x="16" y="64"/>
                        <a:pt x="16" y="63"/>
                      </a:cubicBezTo>
                      <a:cubicBezTo>
                        <a:pt x="16" y="59"/>
                        <a:pt x="16" y="59"/>
                        <a:pt x="16" y="59"/>
                      </a:cubicBezTo>
                      <a:cubicBezTo>
                        <a:pt x="16" y="34"/>
                        <a:pt x="16" y="34"/>
                        <a:pt x="16" y="34"/>
                      </a:cubicBezTo>
                      <a:cubicBezTo>
                        <a:pt x="16" y="33"/>
                        <a:pt x="16" y="33"/>
                        <a:pt x="16" y="33"/>
                      </a:cubicBezTo>
                      <a:cubicBezTo>
                        <a:pt x="17" y="33"/>
                        <a:pt x="17" y="33"/>
                        <a:pt x="17" y="33"/>
                      </a:cubicBezTo>
                      <a:cubicBezTo>
                        <a:pt x="17" y="34"/>
                        <a:pt x="17" y="34"/>
                        <a:pt x="17" y="34"/>
                      </a:cubicBezTo>
                      <a:cubicBezTo>
                        <a:pt x="17" y="59"/>
                        <a:pt x="17" y="59"/>
                        <a:pt x="17" y="59"/>
                      </a:cubicBezTo>
                      <a:cubicBezTo>
                        <a:pt x="17" y="63"/>
                        <a:pt x="17" y="63"/>
                        <a:pt x="17" y="63"/>
                      </a:cubicBezTo>
                      <a:cubicBezTo>
                        <a:pt x="17" y="64"/>
                        <a:pt x="18" y="65"/>
                        <a:pt x="19" y="66"/>
                      </a:cubicBezTo>
                      <a:cubicBezTo>
                        <a:pt x="19" y="67"/>
                        <a:pt x="20" y="67"/>
                        <a:pt x="22" y="67"/>
                      </a:cubicBezTo>
                      <a:cubicBezTo>
                        <a:pt x="23" y="67"/>
                        <a:pt x="23" y="67"/>
                        <a:pt x="24" y="66"/>
                      </a:cubicBezTo>
                      <a:cubicBezTo>
                        <a:pt x="25" y="65"/>
                        <a:pt x="25" y="64"/>
                        <a:pt x="25" y="63"/>
                      </a:cubicBezTo>
                      <a:cubicBezTo>
                        <a:pt x="25" y="59"/>
                        <a:pt x="25" y="59"/>
                        <a:pt x="25" y="59"/>
                      </a:cubicBezTo>
                      <a:cubicBezTo>
                        <a:pt x="25" y="34"/>
                        <a:pt x="25" y="34"/>
                        <a:pt x="25" y="34"/>
                      </a:cubicBezTo>
                      <a:cubicBezTo>
                        <a:pt x="25" y="11"/>
                        <a:pt x="25" y="11"/>
                        <a:pt x="25" y="11"/>
                      </a:cubicBezTo>
                      <a:cubicBezTo>
                        <a:pt x="27" y="11"/>
                        <a:pt x="27" y="11"/>
                        <a:pt x="27" y="11"/>
                      </a:cubicBezTo>
                      <a:cubicBezTo>
                        <a:pt x="27" y="30"/>
                        <a:pt x="27" y="30"/>
                        <a:pt x="27" y="30"/>
                      </a:cubicBezTo>
                      <a:cubicBezTo>
                        <a:pt x="27" y="31"/>
                        <a:pt x="27" y="31"/>
                        <a:pt x="28" y="32"/>
                      </a:cubicBezTo>
                      <a:cubicBezTo>
                        <a:pt x="28" y="33"/>
                        <a:pt x="29" y="33"/>
                        <a:pt x="30" y="33"/>
                      </a:cubicBezTo>
                      <a:cubicBezTo>
                        <a:pt x="31" y="33"/>
                        <a:pt x="31" y="33"/>
                        <a:pt x="32" y="32"/>
                      </a:cubicBezTo>
                      <a:cubicBezTo>
                        <a:pt x="32" y="31"/>
                        <a:pt x="33" y="31"/>
                        <a:pt x="33" y="30"/>
                      </a:cubicBezTo>
                      <a:cubicBezTo>
                        <a:pt x="33" y="9"/>
                        <a:pt x="33" y="9"/>
                        <a:pt x="33" y="9"/>
                      </a:cubicBezTo>
                      <a:cubicBezTo>
                        <a:pt x="33" y="6"/>
                        <a:pt x="32" y="4"/>
                        <a:pt x="30" y="3"/>
                      </a:cubicBezTo>
                      <a:cubicBezTo>
                        <a:pt x="30" y="2"/>
                        <a:pt x="29" y="2"/>
                        <a:pt x="29" y="1"/>
                      </a:cubicBezTo>
                      <a:cubicBezTo>
                        <a:pt x="27" y="0"/>
                        <a:pt x="26" y="0"/>
                        <a:pt x="24" y="0"/>
                      </a:cubicBezTo>
                    </a:path>
                  </a:pathLst>
                </a:custGeom>
                <a:solidFill>
                  <a:srgbClr val="FDEC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4" name="Freeform 16">
                  <a:extLst>
                    <a:ext uri="{FF2B5EF4-FFF2-40B4-BE49-F238E27FC236}">
                      <a16:creationId xmlns:a16="http://schemas.microsoft.com/office/drawing/2014/main" id="{C5A6C1A2-4A52-20F5-5995-F942C1DC110D}"/>
                    </a:ext>
                  </a:extLst>
                </p:cNvPr>
                <p:cNvSpPr>
                  <a:spLocks/>
                </p:cNvSpPr>
                <p:nvPr/>
              </p:nvSpPr>
              <p:spPr bwMode="auto">
                <a:xfrm>
                  <a:off x="6329363" y="4271963"/>
                  <a:ext cx="260350" cy="261938"/>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1 w 13"/>
                    <a:gd name="T11" fmla="*/ 11 h 13"/>
                    <a:gd name="T12" fmla="*/ 13 w 13"/>
                    <a:gd name="T13" fmla="*/ 6 h 13"/>
                    <a:gd name="T14" fmla="*/ 11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0"/>
                        <a:pt x="2" y="2"/>
                      </a:cubicBezTo>
                      <a:cubicBezTo>
                        <a:pt x="0" y="3"/>
                        <a:pt x="0" y="5"/>
                        <a:pt x="0" y="6"/>
                      </a:cubicBezTo>
                      <a:cubicBezTo>
                        <a:pt x="0" y="8"/>
                        <a:pt x="0" y="10"/>
                        <a:pt x="2" y="11"/>
                      </a:cubicBezTo>
                      <a:cubicBezTo>
                        <a:pt x="3" y="13"/>
                        <a:pt x="5" y="13"/>
                        <a:pt x="7" y="13"/>
                      </a:cubicBezTo>
                      <a:cubicBezTo>
                        <a:pt x="8" y="13"/>
                        <a:pt x="10" y="13"/>
                        <a:pt x="11" y="11"/>
                      </a:cubicBezTo>
                      <a:cubicBezTo>
                        <a:pt x="13" y="10"/>
                        <a:pt x="13" y="8"/>
                        <a:pt x="13" y="6"/>
                      </a:cubicBezTo>
                      <a:cubicBezTo>
                        <a:pt x="13" y="5"/>
                        <a:pt x="13" y="3"/>
                        <a:pt x="11" y="2"/>
                      </a:cubicBezTo>
                      <a:cubicBezTo>
                        <a:pt x="10" y="0"/>
                        <a:pt x="8" y="0"/>
                        <a:pt x="7" y="0"/>
                      </a:cubicBezTo>
                    </a:path>
                  </a:pathLst>
                </a:custGeom>
                <a:solidFill>
                  <a:srgbClr val="FDEC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th-TH" sz="900">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57" name="กลุ่ม 73">
                <a:extLst>
                  <a:ext uri="{FF2B5EF4-FFF2-40B4-BE49-F238E27FC236}">
                    <a16:creationId xmlns:a16="http://schemas.microsoft.com/office/drawing/2014/main" id="{1EF37BCC-EFB2-FFE5-DDEE-F27A1D0B7025}"/>
                  </a:ext>
                </a:extLst>
              </p:cNvPr>
              <p:cNvGrpSpPr/>
              <p:nvPr/>
            </p:nvGrpSpPr>
            <p:grpSpPr>
              <a:xfrm>
                <a:off x="2228761" y="2640222"/>
                <a:ext cx="1173887" cy="264717"/>
                <a:chOff x="9612948" y="6015034"/>
                <a:chExt cx="3293183" cy="753065"/>
              </a:xfrm>
            </p:grpSpPr>
            <p:sp>
              <p:nvSpPr>
                <p:cNvPr id="58" name="Round Same Side Corner Rectangle 59">
                  <a:extLst>
                    <a:ext uri="{FF2B5EF4-FFF2-40B4-BE49-F238E27FC236}">
                      <a16:creationId xmlns:a16="http://schemas.microsoft.com/office/drawing/2014/main" id="{B02DB854-FEBC-39E9-7EA3-E1F57DCB4973}"/>
                    </a:ext>
                  </a:extLst>
                </p:cNvPr>
                <p:cNvSpPr/>
                <p:nvPr/>
              </p:nvSpPr>
              <p:spPr>
                <a:xfrm rot="5400000">
                  <a:off x="10883011" y="4799488"/>
                  <a:ext cx="753065" cy="3184157"/>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9" name="TextBox 75">
                  <a:extLst>
                    <a:ext uri="{FF2B5EF4-FFF2-40B4-BE49-F238E27FC236}">
                      <a16:creationId xmlns:a16="http://schemas.microsoft.com/office/drawing/2014/main" id="{23048776-5213-E094-1075-FC37424F5CAD}"/>
                    </a:ext>
                  </a:extLst>
                </p:cNvPr>
                <p:cNvSpPr txBox="1"/>
                <p:nvPr/>
              </p:nvSpPr>
              <p:spPr>
                <a:xfrm>
                  <a:off x="9612948" y="6150785"/>
                  <a:ext cx="3293183" cy="481558"/>
                </a:xfrm>
                <a:prstGeom prst="rect">
                  <a:avLst/>
                </a:prstGeom>
                <a:noFill/>
              </p:spPr>
              <p:txBody>
                <a:bodyPr wrap="square" lIns="0" tIns="0" rIns="0" bIns="0" rtlCol="0">
                  <a:spAutoFit/>
                </a:bodyPr>
                <a:lstStyle/>
                <a:p>
                  <a:pPr algn="ctr"/>
                  <a:r>
                    <a:rPr lang="en-US" sz="11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How to use it</a:t>
                  </a:r>
                </a:p>
              </p:txBody>
            </p:sp>
          </p:grpSp>
        </p:grpSp>
        <p:sp>
          <p:nvSpPr>
            <p:cNvPr id="72" name="文本框 71">
              <a:extLst>
                <a:ext uri="{FF2B5EF4-FFF2-40B4-BE49-F238E27FC236}">
                  <a16:creationId xmlns:a16="http://schemas.microsoft.com/office/drawing/2014/main" id="{ADF8C951-295B-E89E-6CCC-DD00D9779D00}"/>
                </a:ext>
              </a:extLst>
            </p:cNvPr>
            <p:cNvSpPr txBox="1"/>
            <p:nvPr/>
          </p:nvSpPr>
          <p:spPr>
            <a:xfrm>
              <a:off x="2248221" y="2143549"/>
              <a:ext cx="5782614" cy="461665"/>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To let users have a general understanding of some of the basic information about EndNote and the features it supports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DCBB871C-AE67-555F-D83C-31DB708D0656}"/>
                </a:ext>
              </a:extLst>
            </p:cNvPr>
            <p:cNvSpPr txBox="1"/>
            <p:nvPr/>
          </p:nvSpPr>
          <p:spPr>
            <a:xfrm>
              <a:off x="2221017" y="3406265"/>
              <a:ext cx="5860279" cy="461665"/>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To guide users on how to use the functions of EndNote, which enables users to learn efficiently and avoid making mistakes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4EBC23E2-6642-E4B1-E285-B8EC132771ED}"/>
                </a:ext>
              </a:extLst>
            </p:cNvPr>
            <p:cNvSpPr txBox="1"/>
            <p:nvPr/>
          </p:nvSpPr>
          <p:spPr>
            <a:xfrm>
              <a:off x="2182959" y="4717185"/>
              <a:ext cx="5860279" cy="461665"/>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To point out the features of EndNote to let users know why they choose EndNote rather than some other similar products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BBD47D68-9DCA-366E-1707-23400A98C95D}"/>
                </a:ext>
              </a:extLst>
            </p:cNvPr>
            <p:cNvSpPr txBox="1"/>
            <p:nvPr/>
          </p:nvSpPr>
          <p:spPr>
            <a:xfrm>
              <a:off x="2182959" y="6011044"/>
              <a:ext cx="5860279" cy="461665"/>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To not only give the developers ideas for further improvements, but also inform users of the shortage of EndNote</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7E6227B4-FE68-935F-9240-0E62A9670236}"/>
              </a:ext>
            </a:extLst>
          </p:cNvPr>
          <p:cNvSpPr txBox="1"/>
          <p:nvPr/>
        </p:nvSpPr>
        <p:spPr>
          <a:xfrm>
            <a:off x="10139646" y="201666"/>
            <a:ext cx="1759997"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235232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陈巍炜</a:t>
            </a:r>
          </a:p>
        </p:txBody>
      </p:sp>
    </p:spTree>
    <p:extLst>
      <p:ext uri="{BB962C8B-B14F-4D97-AF65-F5344CB8AC3E}">
        <p14:creationId xmlns:p14="http://schemas.microsoft.com/office/powerpoint/2010/main" val="402091099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8BF180DA-ED12-468D-ACC1-C08A871E032C}"/>
              </a:ext>
            </a:extLst>
          </p:cNvPr>
          <p:cNvSpPr/>
          <p:nvPr/>
        </p:nvSpPr>
        <p:spPr>
          <a:xfrm>
            <a:off x="1486538" y="408050"/>
            <a:ext cx="184731" cy="523220"/>
          </a:xfrm>
          <a:prstGeom prst="rect">
            <a:avLst/>
          </a:prstGeom>
        </p:spPr>
        <p:txBody>
          <a:bodyPr wrap="none">
            <a:spAutoFit/>
          </a:bodyPr>
          <a:lstStyle/>
          <a:p>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2" name="图片 1">
            <a:extLst>
              <a:ext uri="{FF2B5EF4-FFF2-40B4-BE49-F238E27FC236}">
                <a16:creationId xmlns:a16="http://schemas.microsoft.com/office/drawing/2014/main" id="{D427BD8C-99D1-8CF1-3BB0-29BBA46DF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262" y="2085514"/>
            <a:ext cx="3694381" cy="3694381"/>
          </a:xfrm>
          <a:prstGeom prst="rect">
            <a:avLst/>
          </a:prstGeom>
        </p:spPr>
      </p:pic>
      <p:grpSp>
        <p:nvGrpSpPr>
          <p:cNvPr id="14" name="组合 13">
            <a:extLst>
              <a:ext uri="{FF2B5EF4-FFF2-40B4-BE49-F238E27FC236}">
                <a16:creationId xmlns:a16="http://schemas.microsoft.com/office/drawing/2014/main" id="{C4ADFBB1-B4CC-D2FD-3103-A5C70270E246}"/>
              </a:ext>
            </a:extLst>
          </p:cNvPr>
          <p:cNvGrpSpPr/>
          <p:nvPr/>
        </p:nvGrpSpPr>
        <p:grpSpPr>
          <a:xfrm>
            <a:off x="1486538" y="3932704"/>
            <a:ext cx="6626359" cy="959490"/>
            <a:chOff x="1578903" y="4440814"/>
            <a:chExt cx="6626359" cy="959490"/>
          </a:xfrm>
        </p:grpSpPr>
        <p:sp>
          <p:nvSpPr>
            <p:cNvPr id="3" name="Shape 2598">
              <a:extLst>
                <a:ext uri="{FF2B5EF4-FFF2-40B4-BE49-F238E27FC236}">
                  <a16:creationId xmlns:a16="http://schemas.microsoft.com/office/drawing/2014/main" id="{01EB2374-5883-E3B9-0B6A-2C044E6807B0}"/>
                </a:ext>
              </a:extLst>
            </p:cNvPr>
            <p:cNvSpPr/>
            <p:nvPr/>
          </p:nvSpPr>
          <p:spPr>
            <a:xfrm>
              <a:off x="1938824" y="4440814"/>
              <a:ext cx="3348543" cy="482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lvl="0">
                <a:defRPr sz="1800">
                  <a:solidFill>
                    <a:srgbClr val="000000"/>
                  </a:solidFill>
                </a:defRPr>
              </a:pPr>
              <a:r>
                <a:rPr lang="en-US" altLang="zh-CN" sz="1333"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rPr>
                <a:t>Reference Collection</a:t>
              </a:r>
            </a:p>
            <a:p>
              <a:pPr lvl="0">
                <a:defRPr sz="1800">
                  <a:solidFill>
                    <a:srgbClr val="000000"/>
                  </a:solidFill>
                </a:defRPr>
              </a:pPr>
              <a:endParaRPr sz="1400"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4" name="Shape 2599">
              <a:extLst>
                <a:ext uri="{FF2B5EF4-FFF2-40B4-BE49-F238E27FC236}">
                  <a16:creationId xmlns:a16="http://schemas.microsoft.com/office/drawing/2014/main" id="{A6C03AA8-DD5F-D09F-9ED6-1D1D92B58673}"/>
                </a:ext>
              </a:extLst>
            </p:cNvPr>
            <p:cNvSpPr/>
            <p:nvPr/>
          </p:nvSpPr>
          <p:spPr>
            <a:xfrm>
              <a:off x="1578903" y="4497656"/>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 name="Shape 2601">
              <a:extLst>
                <a:ext uri="{FF2B5EF4-FFF2-40B4-BE49-F238E27FC236}">
                  <a16:creationId xmlns:a16="http://schemas.microsoft.com/office/drawing/2014/main" id="{813A0C49-C74C-63FF-C50A-0165A756DDE8}"/>
                </a:ext>
              </a:extLst>
            </p:cNvPr>
            <p:cNvSpPr/>
            <p:nvPr/>
          </p:nvSpPr>
          <p:spPr>
            <a:xfrm>
              <a:off x="1578903" y="5207619"/>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6" name="Shape 2603">
              <a:extLst>
                <a:ext uri="{FF2B5EF4-FFF2-40B4-BE49-F238E27FC236}">
                  <a16:creationId xmlns:a16="http://schemas.microsoft.com/office/drawing/2014/main" id="{EF370130-FC93-8BD5-D520-0DE6FE165857}"/>
                </a:ext>
              </a:extLst>
            </p:cNvPr>
            <p:cNvSpPr/>
            <p:nvPr/>
          </p:nvSpPr>
          <p:spPr>
            <a:xfrm>
              <a:off x="4486606" y="4486253"/>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Shape 2605">
              <a:extLst>
                <a:ext uri="{FF2B5EF4-FFF2-40B4-BE49-F238E27FC236}">
                  <a16:creationId xmlns:a16="http://schemas.microsoft.com/office/drawing/2014/main" id="{0D2E42CA-5B24-B1DA-36C3-601F20FA8939}"/>
                </a:ext>
              </a:extLst>
            </p:cNvPr>
            <p:cNvSpPr/>
            <p:nvPr/>
          </p:nvSpPr>
          <p:spPr>
            <a:xfrm>
              <a:off x="4486606" y="5196216"/>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Shape 2598">
              <a:extLst>
                <a:ext uri="{FF2B5EF4-FFF2-40B4-BE49-F238E27FC236}">
                  <a16:creationId xmlns:a16="http://schemas.microsoft.com/office/drawing/2014/main" id="{A2F6E289-EFF5-1A69-7CE3-4AE96077DEAE}"/>
                </a:ext>
              </a:extLst>
            </p:cNvPr>
            <p:cNvSpPr/>
            <p:nvPr/>
          </p:nvSpPr>
          <p:spPr>
            <a:xfrm>
              <a:off x="1938824" y="5171154"/>
              <a:ext cx="3348543" cy="2253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lvl="0">
                <a:defRPr sz="1800">
                  <a:solidFill>
                    <a:srgbClr val="000000"/>
                  </a:solidFill>
                </a:defRPr>
              </a:pPr>
              <a:r>
                <a:rPr lang="en-US" altLang="zh-CN" sz="1333"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rPr>
                <a:t>Reference Citation</a:t>
              </a:r>
              <a:endParaRPr sz="1400"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9" name="Shape 2598">
              <a:extLst>
                <a:ext uri="{FF2B5EF4-FFF2-40B4-BE49-F238E27FC236}">
                  <a16:creationId xmlns:a16="http://schemas.microsoft.com/office/drawing/2014/main" id="{73363FE7-E4D6-444D-A93F-9903C08CE0A4}"/>
                </a:ext>
              </a:extLst>
            </p:cNvPr>
            <p:cNvSpPr/>
            <p:nvPr/>
          </p:nvSpPr>
          <p:spPr>
            <a:xfrm>
              <a:off x="4856719" y="4440814"/>
              <a:ext cx="3348543" cy="2253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lvl="0">
                <a:defRPr sz="1800">
                  <a:solidFill>
                    <a:srgbClr val="000000"/>
                  </a:solidFill>
                </a:defRPr>
              </a:pPr>
              <a:r>
                <a:rPr lang="en-US" altLang="zh-CN" sz="1333"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rPr>
                <a:t>Reference Management</a:t>
              </a:r>
              <a:endParaRPr sz="1400"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Shape 2598">
              <a:extLst>
                <a:ext uri="{FF2B5EF4-FFF2-40B4-BE49-F238E27FC236}">
                  <a16:creationId xmlns:a16="http://schemas.microsoft.com/office/drawing/2014/main" id="{2A9CB1F9-CF33-B069-324D-B5747667919D}"/>
                </a:ext>
              </a:extLst>
            </p:cNvPr>
            <p:cNvSpPr/>
            <p:nvPr/>
          </p:nvSpPr>
          <p:spPr>
            <a:xfrm>
              <a:off x="4856719" y="5171154"/>
              <a:ext cx="3348543" cy="2253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lvl="0">
                <a:defRPr sz="1800">
                  <a:solidFill>
                    <a:srgbClr val="000000"/>
                  </a:solidFill>
                </a:defRPr>
              </a:pPr>
              <a:r>
                <a:rPr lang="en-US" altLang="zh-CN" sz="1333"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rPr>
                <a:t>Reference Sharing</a:t>
              </a:r>
              <a:endParaRPr sz="1400" dirty="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3" name="文本框 12">
            <a:extLst>
              <a:ext uri="{FF2B5EF4-FFF2-40B4-BE49-F238E27FC236}">
                <a16:creationId xmlns:a16="http://schemas.microsoft.com/office/drawing/2014/main" id="{1A55C6EA-1A22-D69B-A200-C369F69CCAAF}"/>
              </a:ext>
            </a:extLst>
          </p:cNvPr>
          <p:cNvSpPr txBox="1"/>
          <p:nvPr/>
        </p:nvSpPr>
        <p:spPr>
          <a:xfrm>
            <a:off x="1486538" y="1834191"/>
            <a:ext cx="5654797" cy="1444691"/>
          </a:xfrm>
          <a:prstGeom prst="rect">
            <a:avLst/>
          </a:prstGeom>
          <a:noFill/>
        </p:spPr>
        <p:txBody>
          <a:bodyPr wrap="square" rtlCol="0">
            <a:spAutoFit/>
          </a:bodyPr>
          <a:lstStyle/>
          <a:p>
            <a:pPr>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When users read literatures, they usually need to search, manage, cite and share references. It is EndNote that just provides these four functions, so our user manual divides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How to use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it into such parts, which gives users a clear process of literature management as well as detailed guidance. And of course this part is the focus of our user manual</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111C9FE-2756-A2D1-36F9-F7D76E8B77C7}"/>
              </a:ext>
            </a:extLst>
          </p:cNvPr>
          <p:cNvSpPr txBox="1"/>
          <p:nvPr/>
        </p:nvSpPr>
        <p:spPr>
          <a:xfrm>
            <a:off x="10139646" y="201666"/>
            <a:ext cx="1759997"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235232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陈巍炜</a:t>
            </a:r>
          </a:p>
        </p:txBody>
      </p:sp>
    </p:spTree>
    <p:extLst>
      <p:ext uri="{BB962C8B-B14F-4D97-AF65-F5344CB8AC3E}">
        <p14:creationId xmlns:p14="http://schemas.microsoft.com/office/powerpoint/2010/main" val="285610339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8">
            <a:extLst>
              <a:ext uri="{FF2B5EF4-FFF2-40B4-BE49-F238E27FC236}">
                <a16:creationId xmlns:a16="http://schemas.microsoft.com/office/drawing/2014/main" id="{B1763A4D-0B72-4DD4-89C0-960454A64510}"/>
              </a:ext>
            </a:extLst>
          </p:cNvPr>
          <p:cNvSpPr txBox="1"/>
          <p:nvPr/>
        </p:nvSpPr>
        <p:spPr>
          <a:xfrm>
            <a:off x="5337023" y="2044005"/>
            <a:ext cx="4946846" cy="3539430"/>
          </a:xfrm>
          <a:prstGeom prst="rect">
            <a:avLst/>
          </a:prstGeom>
          <a:noFill/>
        </p:spPr>
        <p:txBody>
          <a:bodyPr wrap="square" rtlCol="0">
            <a:spAutoFit/>
          </a:bodyPr>
          <a:lstStyle/>
          <a:p>
            <a:pPr>
              <a:defRPr/>
            </a:pP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1. </a:t>
            </a:r>
            <a:r>
              <a:rPr lang="en-US" altLang="zh-CN" sz="28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Collection</a:t>
            </a:r>
            <a:endParaRPr kumimoji="0" lang="en-IN"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a:p>
            <a:pPr>
              <a:defRPr/>
            </a:pP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2. </a:t>
            </a:r>
            <a:r>
              <a:rPr lang="en-US" altLang="zh-CN" sz="28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Management</a:t>
            </a:r>
            <a:endParaRPr kumimoji="0" lang="en-IN"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3. </a:t>
            </a:r>
            <a:r>
              <a:rPr lang="en-US" altLang="zh-CN" sz="28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Citation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a:p>
            <a:pPr>
              <a:defRPr/>
            </a:pP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4. </a:t>
            </a:r>
            <a:r>
              <a:rPr lang="en-US" altLang="zh-CN" sz="2800" dirty="0">
                <a:solidFill>
                  <a:srgbClr val="000000">
                    <a:lumMod val="75000"/>
                    <a:lumOff val="25000"/>
                  </a:srgbClr>
                </a:solidFill>
                <a:latin typeface="思源宋体" panose="02020400000000000000" pitchFamily="18" charset="-122"/>
                <a:ea typeface="思源宋体" panose="02020400000000000000" pitchFamily="18" charset="-122"/>
                <a:sym typeface="思源宋体" panose="02020400000000000000" pitchFamily="18" charset="-122"/>
              </a:rPr>
              <a:t>Literature</a:t>
            </a:r>
            <a:r>
              <a:rPr kumimoji="0" lang="en-US"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 Sharing</a:t>
            </a:r>
            <a:endParaRPr kumimoji="0" lang="en-IN" altLang="zh-C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3" name="TextBox 88">
            <a:extLst>
              <a:ext uri="{FF2B5EF4-FFF2-40B4-BE49-F238E27FC236}">
                <a16:creationId xmlns:a16="http://schemas.microsoft.com/office/drawing/2014/main" id="{0B87DDF3-C6DC-43CD-8618-5F6CF8BEBE34}"/>
              </a:ext>
            </a:extLst>
          </p:cNvPr>
          <p:cNvSpPr txBox="1"/>
          <p:nvPr/>
        </p:nvSpPr>
        <p:spPr>
          <a:xfrm>
            <a:off x="1117840" y="3228945"/>
            <a:ext cx="4019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4 </a:t>
            </a:r>
            <a:r>
              <a:rPr kumimoji="0" lang="en-US" altLang="zh-CN" sz="320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rPr>
              <a:t>main functions</a:t>
            </a:r>
            <a:endParaRPr kumimoji="0" lang="en-IN" sz="320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思源宋体" panose="02020400000000000000" pitchFamily="18" charset="-122"/>
              <a:ea typeface="思源宋体" panose="02020400000000000000" pitchFamily="18" charset="-122"/>
              <a:cs typeface="+mn-cs"/>
              <a:sym typeface="思源宋体" panose="02020400000000000000" pitchFamily="18" charset="-122"/>
            </a:endParaRPr>
          </a:p>
        </p:txBody>
      </p:sp>
      <p:sp>
        <p:nvSpPr>
          <p:cNvPr id="5" name="矩形 4">
            <a:extLst>
              <a:ext uri="{FF2B5EF4-FFF2-40B4-BE49-F238E27FC236}">
                <a16:creationId xmlns:a16="http://schemas.microsoft.com/office/drawing/2014/main" id="{D9612BE8-859D-BF48-AB82-0F6AB02AABBD}"/>
              </a:ext>
            </a:extLst>
          </p:cNvPr>
          <p:cNvSpPr/>
          <p:nvPr/>
        </p:nvSpPr>
        <p:spPr>
          <a:xfrm>
            <a:off x="9563687" y="263280"/>
            <a:ext cx="2244000" cy="461665"/>
          </a:xfrm>
          <a:prstGeom prst="rect">
            <a:avLst/>
          </a:prstGeom>
        </p:spPr>
        <p:txBody>
          <a:bodyPr wrap="squar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287699787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724-4"/>
</p:tagLst>
</file>

<file path=ppt/theme/theme1.xml><?xml version="1.0" encoding="utf-8"?>
<a:theme xmlns:a="http://schemas.openxmlformats.org/drawingml/2006/main" name="第一PPT，www.1ppt.com">
  <a:themeElements>
    <a:clrScheme name="自定义 618">
      <a:dk1>
        <a:srgbClr val="000000"/>
      </a:dk1>
      <a:lt1>
        <a:srgbClr val="FFFFFF"/>
      </a:lt1>
      <a:dk2>
        <a:srgbClr val="778495"/>
      </a:dk2>
      <a:lt2>
        <a:srgbClr val="F0F0F0"/>
      </a:lt2>
      <a:accent1>
        <a:srgbClr val="E49140"/>
      </a:accent1>
      <a:accent2>
        <a:srgbClr val="34A9B3"/>
      </a:accent2>
      <a:accent3>
        <a:srgbClr val="E49140"/>
      </a:accent3>
      <a:accent4>
        <a:srgbClr val="34A9B3"/>
      </a:accent4>
      <a:accent5>
        <a:srgbClr val="E49140"/>
      </a:accent5>
      <a:accent6>
        <a:srgbClr val="34A9B3"/>
      </a:accent6>
      <a:hlink>
        <a:srgbClr val="E49140"/>
      </a:hlink>
      <a:folHlink>
        <a:srgbClr val="34A9B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1317</Words>
  <Application>Microsoft Office PowerPoint</Application>
  <PresentationFormat>宽屏</PresentationFormat>
  <Paragraphs>242</Paragraphs>
  <Slides>26</Slides>
  <Notes>24</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等线</vt:lpstr>
      <vt:lpstr>思源宋体</vt:lpstr>
      <vt:lpstr>宋体</vt:lpstr>
      <vt:lpstr>微软雅黑</vt:lpstr>
      <vt:lpstr>Arial</vt:lpstr>
      <vt:lpstr>Calibri</vt:lpstr>
      <vt:lpstr>Franklin Gothic Medium</vt:lpstr>
      <vt:lpstr>Times New Roman</vt:lpstr>
      <vt:lpstr>第一PPT，www.1ppt.com</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4-0724-4</dc:title>
  <dc:creator>007</dc:creator>
  <cp:lastModifiedBy>U L</cp:lastModifiedBy>
  <cp:revision>276</cp:revision>
  <dcterms:created xsi:type="dcterms:W3CDTF">2019-03-12T14:06:10Z</dcterms:created>
  <dcterms:modified xsi:type="dcterms:W3CDTF">2023-11-01T13:27:39Z</dcterms:modified>
</cp:coreProperties>
</file>